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tags/tag179.xml" ContentType="application/vnd.openxmlformats-officedocument.presentationml.tags+xml"/>
  <Override PartName="/ppt/tags/tag18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tags/tag189.xml" ContentType="application/vnd.openxmlformats-officedocument.presentationml.tags+xml"/>
  <Override PartName="/ppt/tags/tag1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.xml" ContentType="application/vnd.openxmlformats-officedocument.presentationml.tags+xml"/>
  <Override PartName="/ppt/tags/tag230.xml" ContentType="application/vnd.openxmlformats-officedocument.presentationml.tags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tags/tag249.xml" ContentType="application/vnd.openxmlformats-officedocument.presentationml.tags+xml"/>
  <Override PartName="/ppt/tags/tag25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tags/tag26.xml" ContentType="application/vnd.openxmlformats-officedocument.presentationml.tags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tags/tag269.xml" ContentType="application/vnd.openxmlformats-officedocument.presentationml.tags+xml"/>
  <Override PartName="/ppt/tags/tag27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tags/tag276.xml" ContentType="application/vnd.openxmlformats-officedocument.presentationml.tags+xml"/>
  <Override PartName="/ppt/tags/tag277.xml" ContentType="application/vnd.openxmlformats-officedocument.presentationml.tags+xml"/>
  <Override PartName="/ppt/tags/tag278.xml" ContentType="application/vnd.openxmlformats-officedocument.presentationml.tags+xml"/>
  <Override PartName="/ppt/tags/tag279.xml" ContentType="application/vnd.openxmlformats-officedocument.presentationml.tags+xml"/>
  <Override PartName="/ppt/tags/tag28.xml" ContentType="application/vnd.openxmlformats-officedocument.presentationml.tags+xml"/>
  <Override PartName="/ppt/tags/tag280.xml" ContentType="application/vnd.openxmlformats-officedocument.presentationml.tags+xml"/>
  <Override PartName="/ppt/tags/tag281.xml" ContentType="application/vnd.openxmlformats-officedocument.presentationml.tags+xml"/>
  <Override PartName="/ppt/tags/tag282.xml" ContentType="application/vnd.openxmlformats-officedocument.presentationml.tags+xml"/>
  <Override PartName="/ppt/tags/tag283.xml" ContentType="application/vnd.openxmlformats-officedocument.presentationml.tags+xml"/>
  <Override PartName="/ppt/tags/tag284.xml" ContentType="application/vnd.openxmlformats-officedocument.presentationml.tags+xml"/>
  <Override PartName="/ppt/tags/tag285.xml" ContentType="application/vnd.openxmlformats-officedocument.presentationml.tags+xml"/>
  <Override PartName="/ppt/tags/tag286.xml" ContentType="application/vnd.openxmlformats-officedocument.presentationml.tags+xml"/>
  <Override PartName="/ppt/tags/tag287.xml" ContentType="application/vnd.openxmlformats-officedocument.presentationml.tags+xml"/>
  <Override PartName="/ppt/tags/tag288.xml" ContentType="application/vnd.openxmlformats-officedocument.presentationml.tags+xml"/>
  <Override PartName="/ppt/tags/tag289.xml" ContentType="application/vnd.openxmlformats-officedocument.presentationml.tags+xml"/>
  <Override PartName="/ppt/tags/tag29.xml" ContentType="application/vnd.openxmlformats-officedocument.presentationml.tags+xml"/>
  <Override PartName="/ppt/tags/tag290.xml" ContentType="application/vnd.openxmlformats-officedocument.presentationml.tags+xml"/>
  <Override PartName="/ppt/tags/tag291.xml" ContentType="application/vnd.openxmlformats-officedocument.presentationml.tags+xml"/>
  <Override PartName="/ppt/tags/tag292.xml" ContentType="application/vnd.openxmlformats-officedocument.presentationml.tags+xml"/>
  <Override PartName="/ppt/tags/tag293.xml" ContentType="application/vnd.openxmlformats-officedocument.presentationml.tags+xml"/>
  <Override PartName="/ppt/tags/tag294.xml" ContentType="application/vnd.openxmlformats-officedocument.presentationml.tags+xml"/>
  <Override PartName="/ppt/tags/tag295.xml" ContentType="application/vnd.openxmlformats-officedocument.presentationml.tags+xml"/>
  <Override PartName="/ppt/tags/tag296.xml" ContentType="application/vnd.openxmlformats-officedocument.presentationml.tags+xml"/>
  <Override PartName="/ppt/tags/tag297.xml" ContentType="application/vnd.openxmlformats-officedocument.presentationml.tags+xml"/>
  <Override PartName="/ppt/tags/tag298.xml" ContentType="application/vnd.openxmlformats-officedocument.presentationml.tags+xml"/>
  <Override PartName="/ppt/tags/tag29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00.xml" ContentType="application/vnd.openxmlformats-officedocument.presentationml.tags+xml"/>
  <Override PartName="/ppt/tags/tag301.xml" ContentType="application/vnd.openxmlformats-officedocument.presentationml.tags+xml"/>
  <Override PartName="/ppt/tags/tag302.xml" ContentType="application/vnd.openxmlformats-officedocument.presentationml.tags+xml"/>
  <Override PartName="/ppt/tags/tag303.xml" ContentType="application/vnd.openxmlformats-officedocument.presentationml.tags+xml"/>
  <Override PartName="/ppt/tags/tag304.xml" ContentType="application/vnd.openxmlformats-officedocument.presentationml.tags+xml"/>
  <Override PartName="/ppt/tags/tag305.xml" ContentType="application/vnd.openxmlformats-officedocument.presentationml.tags+xml"/>
  <Override PartName="/ppt/tags/tag306.xml" ContentType="application/vnd.openxmlformats-officedocument.presentationml.tags+xml"/>
  <Override PartName="/ppt/tags/tag307.xml" ContentType="application/vnd.openxmlformats-officedocument.presentationml.tags+xml"/>
  <Override PartName="/ppt/tags/tag308.xml" ContentType="application/vnd.openxmlformats-officedocument.presentationml.tags+xml"/>
  <Override PartName="/ppt/tags/tag309.xml" ContentType="application/vnd.openxmlformats-officedocument.presentationml.tags+xml"/>
  <Override PartName="/ppt/tags/tag31.xml" ContentType="application/vnd.openxmlformats-officedocument.presentationml.tags+xml"/>
  <Override PartName="/ppt/tags/tag310.xml" ContentType="application/vnd.openxmlformats-officedocument.presentationml.tags+xml"/>
  <Override PartName="/ppt/tags/tag311.xml" ContentType="application/vnd.openxmlformats-officedocument.presentationml.tags+xml"/>
  <Override PartName="/ppt/tags/tag312.xml" ContentType="application/vnd.openxmlformats-officedocument.presentationml.tags+xml"/>
  <Override PartName="/ppt/tags/tag313.xml" ContentType="application/vnd.openxmlformats-officedocument.presentationml.tags+xml"/>
  <Override PartName="/ppt/tags/tag314.xml" ContentType="application/vnd.openxmlformats-officedocument.presentationml.tags+xml"/>
  <Override PartName="/ppt/tags/tag315.xml" ContentType="application/vnd.openxmlformats-officedocument.presentationml.tags+xml"/>
  <Override PartName="/ppt/tags/tag316.xml" ContentType="application/vnd.openxmlformats-officedocument.presentationml.tags+xml"/>
  <Override PartName="/ppt/tags/tag317.xml" ContentType="application/vnd.openxmlformats-officedocument.presentationml.tags+xml"/>
  <Override PartName="/ppt/tags/tag318.xml" ContentType="application/vnd.openxmlformats-officedocument.presentationml.tags+xml"/>
  <Override PartName="/ppt/tags/tag319.xml" ContentType="application/vnd.openxmlformats-officedocument.presentationml.tags+xml"/>
  <Override PartName="/ppt/tags/tag32.xml" ContentType="application/vnd.openxmlformats-officedocument.presentationml.tags+xml"/>
  <Override PartName="/ppt/tags/tag320.xml" ContentType="application/vnd.openxmlformats-officedocument.presentationml.tags+xml"/>
  <Override PartName="/ppt/tags/tag321.xml" ContentType="application/vnd.openxmlformats-officedocument.presentationml.tags+xml"/>
  <Override PartName="/ppt/tags/tag322.xml" ContentType="application/vnd.openxmlformats-officedocument.presentationml.tags+xml"/>
  <Override PartName="/ppt/tags/tag323.xml" ContentType="application/vnd.openxmlformats-officedocument.presentationml.tags+xml"/>
  <Override PartName="/ppt/tags/tag324.xml" ContentType="application/vnd.openxmlformats-officedocument.presentationml.tags+xml"/>
  <Override PartName="/ppt/tags/tag325.xml" ContentType="application/vnd.openxmlformats-officedocument.presentationml.tags+xml"/>
  <Override PartName="/ppt/tags/tag326.xml" ContentType="application/vnd.openxmlformats-officedocument.presentationml.tags+xml"/>
  <Override PartName="/ppt/tags/tag327.xml" ContentType="application/vnd.openxmlformats-officedocument.presentationml.tags+xml"/>
  <Override PartName="/ppt/tags/tag328.xml" ContentType="application/vnd.openxmlformats-officedocument.presentationml.tags+xml"/>
  <Override PartName="/ppt/tags/tag329.xml" ContentType="application/vnd.openxmlformats-officedocument.presentationml.tags+xml"/>
  <Override PartName="/ppt/tags/tag33.xml" ContentType="application/vnd.openxmlformats-officedocument.presentationml.tags+xml"/>
  <Override PartName="/ppt/tags/tag330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3" r:id="rId3"/>
  </p:sldMasterIdLst>
  <p:sldIdLst>
    <p:sldId id="410" r:id="rId4"/>
    <p:sldId id="535" r:id="rId5"/>
    <p:sldId id="543" r:id="rId6"/>
    <p:sldId id="558" r:id="rId7"/>
    <p:sldId id="548" r:id="rId8"/>
    <p:sldId id="559" r:id="rId9"/>
    <p:sldId id="560" r:id="rId10"/>
    <p:sldId id="561" r:id="rId11"/>
    <p:sldId id="562" r:id="rId12"/>
    <p:sldId id="563" r:id="rId13"/>
    <p:sldId id="568" r:id="rId14"/>
    <p:sldId id="569" r:id="rId15"/>
    <p:sldId id="570" r:id="rId16"/>
    <p:sldId id="572" r:id="rId17"/>
    <p:sldId id="573" r:id="rId18"/>
    <p:sldId id="574" r:id="rId19"/>
    <p:sldId id="575" r:id="rId20"/>
    <p:sldId id="435" r:id="rId2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582"/>
      </p:cViewPr>
      <p:guideLst>
        <p:guide orient="horz" pos="2160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5" Type="http://schemas.openxmlformats.org/officeDocument/2006/relationships/commentAuthors" Target="commentAuthors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9" Type="http://schemas.openxmlformats.org/officeDocument/2006/relationships/tags" Target="../tags/tag6.xml"/><Relationship Id="rId8" Type="http://schemas.openxmlformats.org/officeDocument/2006/relationships/tags" Target="../tags/tag5.xml"/><Relationship Id="rId7" Type="http://schemas.openxmlformats.org/officeDocument/2006/relationships/tags" Target="../tags/tag4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image" Target="file:///C:\Users\1V994W2\PycharmProjects\PPT_Background_Generation/pic_temp/1_pic_quater_right_up.png" TargetMode="External"/><Relationship Id="rId3" Type="http://schemas.openxmlformats.org/officeDocument/2006/relationships/image" Target="../media/image1.png"/><Relationship Id="rId2" Type="http://schemas.openxmlformats.org/officeDocument/2006/relationships/tags" Target="../tags/tag1.xml"/><Relationship Id="rId10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4" Type="http://schemas.openxmlformats.org/officeDocument/2006/relationships/tags" Target="../tags/tag47.xml"/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7" Type="http://schemas.openxmlformats.org/officeDocument/2006/relationships/tags" Target="../tags/tag53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6" Type="http://schemas.openxmlformats.org/officeDocument/2006/relationships/tags" Target="../tags/tag58.xml"/><Relationship Id="rId5" Type="http://schemas.openxmlformats.org/officeDocument/2006/relationships/tags" Target="../tags/tag57.xml"/><Relationship Id="rId4" Type="http://schemas.openxmlformats.org/officeDocument/2006/relationships/tags" Target="../tags/tag56.xml"/><Relationship Id="rId3" Type="http://schemas.openxmlformats.org/officeDocument/2006/relationships/tags" Target="../tags/tag55.xml"/><Relationship Id="rId2" Type="http://schemas.openxmlformats.org/officeDocument/2006/relationships/tags" Target="../tags/tag54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5" Type="http://schemas.openxmlformats.org/officeDocument/2006/relationships/tags" Target="../tags/tag62.xml"/><Relationship Id="rId4" Type="http://schemas.openxmlformats.org/officeDocument/2006/relationships/tags" Target="../tags/tag61.xml"/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6" Type="http://schemas.openxmlformats.org/officeDocument/2006/relationships/tags" Target="../tags/tag67.xml"/><Relationship Id="rId5" Type="http://schemas.openxmlformats.org/officeDocument/2006/relationships/tags" Target="../tags/tag66.xml"/><Relationship Id="rId4" Type="http://schemas.openxmlformats.org/officeDocument/2006/relationships/tags" Target="../tags/tag65.xml"/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9" Type="http://schemas.openxmlformats.org/officeDocument/2006/relationships/tags" Target="../tags/tag80.xml"/><Relationship Id="rId8" Type="http://schemas.openxmlformats.org/officeDocument/2006/relationships/tags" Target="../tags/tag79.xml"/><Relationship Id="rId7" Type="http://schemas.openxmlformats.org/officeDocument/2006/relationships/tags" Target="../tags/tag78.xml"/><Relationship Id="rId6" Type="http://schemas.openxmlformats.org/officeDocument/2006/relationships/tags" Target="../tags/tag77.xml"/><Relationship Id="rId5" Type="http://schemas.openxmlformats.org/officeDocument/2006/relationships/tags" Target="../tags/tag76.xml"/><Relationship Id="rId4" Type="http://schemas.openxmlformats.org/officeDocument/2006/relationships/image" Target="../media/image4.png"/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9" Type="http://schemas.openxmlformats.org/officeDocument/2006/relationships/tags" Target="../tags/tag88.xml"/><Relationship Id="rId8" Type="http://schemas.openxmlformats.org/officeDocument/2006/relationships/tags" Target="../tags/tag87.xml"/><Relationship Id="rId7" Type="http://schemas.openxmlformats.org/officeDocument/2006/relationships/tags" Target="../tags/tag86.xml"/><Relationship Id="rId6" Type="http://schemas.openxmlformats.org/officeDocument/2006/relationships/tags" Target="../tags/tag85.xml"/><Relationship Id="rId5" Type="http://schemas.openxmlformats.org/officeDocument/2006/relationships/tags" Target="../tags/tag84.xml"/><Relationship Id="rId4" Type="http://schemas.openxmlformats.org/officeDocument/2006/relationships/tags" Target="../tags/tag83.xml"/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4" Type="http://schemas.openxmlformats.org/officeDocument/2006/relationships/tags" Target="../tags/tag93.xml"/><Relationship Id="rId13" Type="http://schemas.openxmlformats.org/officeDocument/2006/relationships/tags" Target="../tags/tag92.xml"/><Relationship Id="rId12" Type="http://schemas.openxmlformats.org/officeDocument/2006/relationships/tags" Target="../tags/tag91.xml"/><Relationship Id="rId11" Type="http://schemas.openxmlformats.org/officeDocument/2006/relationships/tags" Target="../tags/tag90.xml"/><Relationship Id="rId10" Type="http://schemas.openxmlformats.org/officeDocument/2006/relationships/tags" Target="../tags/tag89.xml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7" Type="http://schemas.openxmlformats.org/officeDocument/2006/relationships/tags" Target="../tags/tag99.xml"/><Relationship Id="rId6" Type="http://schemas.openxmlformats.org/officeDocument/2006/relationships/tags" Target="../tags/tag98.xml"/><Relationship Id="rId5" Type="http://schemas.openxmlformats.org/officeDocument/2006/relationships/tags" Target="../tags/tag97.xml"/><Relationship Id="rId4" Type="http://schemas.openxmlformats.org/officeDocument/2006/relationships/tags" Target="../tags/tag96.xml"/><Relationship Id="rId3" Type="http://schemas.openxmlformats.org/officeDocument/2006/relationships/tags" Target="../tags/tag95.xml"/><Relationship Id="rId2" Type="http://schemas.openxmlformats.org/officeDocument/2006/relationships/tags" Target="../tags/tag94.xml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9" Type="http://schemas.openxmlformats.org/officeDocument/2006/relationships/tags" Target="../tags/tag107.xml"/><Relationship Id="rId8" Type="http://schemas.openxmlformats.org/officeDocument/2006/relationships/tags" Target="../tags/tag106.xml"/><Relationship Id="rId7" Type="http://schemas.openxmlformats.org/officeDocument/2006/relationships/tags" Target="../tags/tag105.xml"/><Relationship Id="rId6" Type="http://schemas.openxmlformats.org/officeDocument/2006/relationships/tags" Target="../tags/tag104.xml"/><Relationship Id="rId5" Type="http://schemas.openxmlformats.org/officeDocument/2006/relationships/tags" Target="../tags/tag103.xml"/><Relationship Id="rId4" Type="http://schemas.openxmlformats.org/officeDocument/2006/relationships/tags" Target="../tags/tag102.xml"/><Relationship Id="rId3" Type="http://schemas.openxmlformats.org/officeDocument/2006/relationships/tags" Target="../tags/tag101.xml"/><Relationship Id="rId2" Type="http://schemas.openxmlformats.org/officeDocument/2006/relationships/tags" Target="../tags/tag100.xml"/><Relationship Id="rId15" Type="http://schemas.openxmlformats.org/officeDocument/2006/relationships/tags" Target="../tags/tag113.xml"/><Relationship Id="rId14" Type="http://schemas.openxmlformats.org/officeDocument/2006/relationships/tags" Target="../tags/tag112.xml"/><Relationship Id="rId13" Type="http://schemas.openxmlformats.org/officeDocument/2006/relationships/tags" Target="../tags/tag111.xml"/><Relationship Id="rId12" Type="http://schemas.openxmlformats.org/officeDocument/2006/relationships/tags" Target="../tags/tag110.xml"/><Relationship Id="rId11" Type="http://schemas.openxmlformats.org/officeDocument/2006/relationships/tags" Target="../tags/tag109.xml"/><Relationship Id="rId10" Type="http://schemas.openxmlformats.org/officeDocument/2006/relationships/tags" Target="../tags/tag108.xml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9" Type="http://schemas.openxmlformats.org/officeDocument/2006/relationships/tags" Target="../tags/tag121.xml"/><Relationship Id="rId8" Type="http://schemas.openxmlformats.org/officeDocument/2006/relationships/tags" Target="../tags/tag120.xml"/><Relationship Id="rId7" Type="http://schemas.openxmlformats.org/officeDocument/2006/relationships/tags" Target="../tags/tag119.xml"/><Relationship Id="rId6" Type="http://schemas.openxmlformats.org/officeDocument/2006/relationships/tags" Target="../tags/tag118.xml"/><Relationship Id="rId5" Type="http://schemas.openxmlformats.org/officeDocument/2006/relationships/tags" Target="../tags/tag117.xml"/><Relationship Id="rId4" Type="http://schemas.openxmlformats.org/officeDocument/2006/relationships/tags" Target="../tags/tag116.xml"/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7" Type="http://schemas.openxmlformats.org/officeDocument/2006/relationships/tags" Target="../tags/tag129.xml"/><Relationship Id="rId16" Type="http://schemas.openxmlformats.org/officeDocument/2006/relationships/tags" Target="../tags/tag128.xml"/><Relationship Id="rId15" Type="http://schemas.openxmlformats.org/officeDocument/2006/relationships/tags" Target="../tags/tag127.xml"/><Relationship Id="rId14" Type="http://schemas.openxmlformats.org/officeDocument/2006/relationships/tags" Target="../tags/tag126.xml"/><Relationship Id="rId13" Type="http://schemas.openxmlformats.org/officeDocument/2006/relationships/tags" Target="../tags/tag125.xml"/><Relationship Id="rId12" Type="http://schemas.openxmlformats.org/officeDocument/2006/relationships/tags" Target="../tags/tag124.xml"/><Relationship Id="rId11" Type="http://schemas.openxmlformats.org/officeDocument/2006/relationships/tags" Target="../tags/tag123.xml"/><Relationship Id="rId10" Type="http://schemas.openxmlformats.org/officeDocument/2006/relationships/tags" Target="../tags/tag122.xml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6" Type="http://schemas.openxmlformats.org/officeDocument/2006/relationships/tags" Target="../tags/tag134.xml"/><Relationship Id="rId5" Type="http://schemas.openxmlformats.org/officeDocument/2006/relationships/tags" Target="../tags/tag133.xml"/><Relationship Id="rId4" Type="http://schemas.openxmlformats.org/officeDocument/2006/relationships/tags" Target="../tags/tag132.xml"/><Relationship Id="rId3" Type="http://schemas.openxmlformats.org/officeDocument/2006/relationships/tags" Target="../tags/tag131.xml"/><Relationship Id="rId2" Type="http://schemas.openxmlformats.org/officeDocument/2006/relationships/tags" Target="../tags/tag130.xml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4" Type="http://schemas.openxmlformats.org/officeDocument/2006/relationships/tags" Target="../tags/tag137.xml"/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9" Type="http://schemas.openxmlformats.org/officeDocument/2006/relationships/tags" Target="../tags/tag145.xml"/><Relationship Id="rId8" Type="http://schemas.openxmlformats.org/officeDocument/2006/relationships/tags" Target="../tags/tag144.xml"/><Relationship Id="rId7" Type="http://schemas.openxmlformats.org/officeDocument/2006/relationships/tags" Target="../tags/tag143.xml"/><Relationship Id="rId6" Type="http://schemas.openxmlformats.org/officeDocument/2006/relationships/tags" Target="../tags/tag142.xml"/><Relationship Id="rId5" Type="http://schemas.openxmlformats.org/officeDocument/2006/relationships/tags" Target="../tags/tag141.xml"/><Relationship Id="rId4" Type="http://schemas.openxmlformats.org/officeDocument/2006/relationships/tags" Target="../tags/tag140.xml"/><Relationship Id="rId3" Type="http://schemas.openxmlformats.org/officeDocument/2006/relationships/tags" Target="../tags/tag139.xml"/><Relationship Id="rId2" Type="http://schemas.openxmlformats.org/officeDocument/2006/relationships/tags" Target="../tags/tag138.xml"/><Relationship Id="rId15" Type="http://schemas.openxmlformats.org/officeDocument/2006/relationships/tags" Target="../tags/tag151.xml"/><Relationship Id="rId14" Type="http://schemas.openxmlformats.org/officeDocument/2006/relationships/tags" Target="../tags/tag150.xml"/><Relationship Id="rId13" Type="http://schemas.openxmlformats.org/officeDocument/2006/relationships/tags" Target="../tags/tag149.xml"/><Relationship Id="rId12" Type="http://schemas.openxmlformats.org/officeDocument/2006/relationships/tags" Target="../tags/tag148.xml"/><Relationship Id="rId11" Type="http://schemas.openxmlformats.org/officeDocument/2006/relationships/tags" Target="../tags/tag147.xml"/><Relationship Id="rId10" Type="http://schemas.openxmlformats.org/officeDocument/2006/relationships/tags" Target="../tags/tag146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9" Type="http://schemas.openxmlformats.org/officeDocument/2006/relationships/tags" Target="../tags/tag159.xml"/><Relationship Id="rId8" Type="http://schemas.openxmlformats.org/officeDocument/2006/relationships/tags" Target="../tags/tag158.xml"/><Relationship Id="rId7" Type="http://schemas.openxmlformats.org/officeDocument/2006/relationships/tags" Target="../tags/tag157.xml"/><Relationship Id="rId6" Type="http://schemas.openxmlformats.org/officeDocument/2006/relationships/tags" Target="../tags/tag156.xml"/><Relationship Id="rId5" Type="http://schemas.openxmlformats.org/officeDocument/2006/relationships/tags" Target="../tags/tag155.xml"/><Relationship Id="rId4" Type="http://schemas.openxmlformats.org/officeDocument/2006/relationships/tags" Target="../tags/tag154.xml"/><Relationship Id="rId3" Type="http://schemas.openxmlformats.org/officeDocument/2006/relationships/tags" Target="../tags/tag153.xml"/><Relationship Id="rId2" Type="http://schemas.openxmlformats.org/officeDocument/2006/relationships/tags" Target="../tags/tag152.xml"/><Relationship Id="rId14" Type="http://schemas.openxmlformats.org/officeDocument/2006/relationships/tags" Target="../tags/tag164.xml"/><Relationship Id="rId13" Type="http://schemas.openxmlformats.org/officeDocument/2006/relationships/tags" Target="../tags/tag163.xml"/><Relationship Id="rId12" Type="http://schemas.openxmlformats.org/officeDocument/2006/relationships/tags" Target="../tags/tag162.xml"/><Relationship Id="rId11" Type="http://schemas.openxmlformats.org/officeDocument/2006/relationships/tags" Target="../tags/tag161.xml"/><Relationship Id="rId10" Type="http://schemas.openxmlformats.org/officeDocument/2006/relationships/tags" Target="../tags/tag160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9" Type="http://schemas.openxmlformats.org/officeDocument/2006/relationships/tags" Target="../tags/tag172.xml"/><Relationship Id="rId8" Type="http://schemas.openxmlformats.org/officeDocument/2006/relationships/tags" Target="../tags/tag171.xml"/><Relationship Id="rId7" Type="http://schemas.openxmlformats.org/officeDocument/2006/relationships/tags" Target="../tags/tag170.xml"/><Relationship Id="rId6" Type="http://schemas.openxmlformats.org/officeDocument/2006/relationships/tags" Target="../tags/tag169.xml"/><Relationship Id="rId5" Type="http://schemas.openxmlformats.org/officeDocument/2006/relationships/tags" Target="../tags/tag168.xml"/><Relationship Id="rId4" Type="http://schemas.openxmlformats.org/officeDocument/2006/relationships/tags" Target="../tags/tag167.xml"/><Relationship Id="rId3" Type="http://schemas.openxmlformats.org/officeDocument/2006/relationships/tags" Target="../tags/tag166.xml"/><Relationship Id="rId2" Type="http://schemas.openxmlformats.org/officeDocument/2006/relationships/tags" Target="../tags/tag165.xml"/><Relationship Id="rId13" Type="http://schemas.openxmlformats.org/officeDocument/2006/relationships/tags" Target="../tags/tag176.xml"/><Relationship Id="rId12" Type="http://schemas.openxmlformats.org/officeDocument/2006/relationships/tags" Target="../tags/tag175.xml"/><Relationship Id="rId11" Type="http://schemas.openxmlformats.org/officeDocument/2006/relationships/tags" Target="../tags/tag174.xml"/><Relationship Id="rId10" Type="http://schemas.openxmlformats.org/officeDocument/2006/relationships/tags" Target="../tags/tag173.xml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9" Type="http://schemas.openxmlformats.org/officeDocument/2006/relationships/tags" Target="../tags/tag183.xml"/><Relationship Id="rId8" Type="http://schemas.openxmlformats.org/officeDocument/2006/relationships/tags" Target="../tags/tag182.xml"/><Relationship Id="rId7" Type="http://schemas.openxmlformats.org/officeDocument/2006/relationships/tags" Target="../tags/tag181.xml"/><Relationship Id="rId6" Type="http://schemas.openxmlformats.org/officeDocument/2006/relationships/tags" Target="../tags/tag180.xml"/><Relationship Id="rId5" Type="http://schemas.openxmlformats.org/officeDocument/2006/relationships/tags" Target="../tags/tag179.xml"/><Relationship Id="rId4" Type="http://schemas.openxmlformats.org/officeDocument/2006/relationships/image" Target="../media/image4.png"/><Relationship Id="rId3" Type="http://schemas.openxmlformats.org/officeDocument/2006/relationships/tags" Target="../tags/tag178.xml"/><Relationship Id="rId2" Type="http://schemas.openxmlformats.org/officeDocument/2006/relationships/tags" Target="../tags/tag177.xml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9" Type="http://schemas.openxmlformats.org/officeDocument/2006/relationships/tags" Target="../tags/tag191.xml"/><Relationship Id="rId8" Type="http://schemas.openxmlformats.org/officeDocument/2006/relationships/tags" Target="../tags/tag190.xml"/><Relationship Id="rId7" Type="http://schemas.openxmlformats.org/officeDocument/2006/relationships/tags" Target="../tags/tag189.xml"/><Relationship Id="rId6" Type="http://schemas.openxmlformats.org/officeDocument/2006/relationships/tags" Target="../tags/tag188.xml"/><Relationship Id="rId5" Type="http://schemas.openxmlformats.org/officeDocument/2006/relationships/tags" Target="../tags/tag187.xml"/><Relationship Id="rId4" Type="http://schemas.openxmlformats.org/officeDocument/2006/relationships/tags" Target="../tags/tag186.xml"/><Relationship Id="rId3" Type="http://schemas.openxmlformats.org/officeDocument/2006/relationships/tags" Target="../tags/tag185.xml"/><Relationship Id="rId2" Type="http://schemas.openxmlformats.org/officeDocument/2006/relationships/tags" Target="../tags/tag184.xml"/><Relationship Id="rId13" Type="http://schemas.openxmlformats.org/officeDocument/2006/relationships/tags" Target="../tags/tag195.xml"/><Relationship Id="rId12" Type="http://schemas.openxmlformats.org/officeDocument/2006/relationships/tags" Target="../tags/tag194.xml"/><Relationship Id="rId11" Type="http://schemas.openxmlformats.org/officeDocument/2006/relationships/tags" Target="../tags/tag193.xml"/><Relationship Id="rId10" Type="http://schemas.openxmlformats.org/officeDocument/2006/relationships/tags" Target="../tags/tag192.xml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9" Type="http://schemas.openxmlformats.org/officeDocument/2006/relationships/tags" Target="../tags/tag203.xml"/><Relationship Id="rId8" Type="http://schemas.openxmlformats.org/officeDocument/2006/relationships/tags" Target="../tags/tag202.xml"/><Relationship Id="rId7" Type="http://schemas.openxmlformats.org/officeDocument/2006/relationships/tags" Target="../tags/tag201.xml"/><Relationship Id="rId6" Type="http://schemas.openxmlformats.org/officeDocument/2006/relationships/tags" Target="../tags/tag200.xml"/><Relationship Id="rId5" Type="http://schemas.openxmlformats.org/officeDocument/2006/relationships/tags" Target="../tags/tag199.xml"/><Relationship Id="rId4" Type="http://schemas.openxmlformats.org/officeDocument/2006/relationships/tags" Target="../tags/tag198.xml"/><Relationship Id="rId3" Type="http://schemas.openxmlformats.org/officeDocument/2006/relationships/tags" Target="../tags/tag197.xml"/><Relationship Id="rId2" Type="http://schemas.openxmlformats.org/officeDocument/2006/relationships/tags" Target="../tags/tag196.xml"/><Relationship Id="rId15" Type="http://schemas.openxmlformats.org/officeDocument/2006/relationships/tags" Target="../tags/tag209.xml"/><Relationship Id="rId14" Type="http://schemas.openxmlformats.org/officeDocument/2006/relationships/tags" Target="../tags/tag208.xml"/><Relationship Id="rId13" Type="http://schemas.openxmlformats.org/officeDocument/2006/relationships/tags" Target="../tags/tag207.xml"/><Relationship Id="rId12" Type="http://schemas.openxmlformats.org/officeDocument/2006/relationships/tags" Target="../tags/tag206.xml"/><Relationship Id="rId11" Type="http://schemas.openxmlformats.org/officeDocument/2006/relationships/tags" Target="../tags/tag205.xml"/><Relationship Id="rId10" Type="http://schemas.openxmlformats.org/officeDocument/2006/relationships/tags" Target="../tags/tag204.xml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9" Type="http://schemas.openxmlformats.org/officeDocument/2006/relationships/tags" Target="../tags/tag217.xml"/><Relationship Id="rId8" Type="http://schemas.openxmlformats.org/officeDocument/2006/relationships/tags" Target="../tags/tag216.xml"/><Relationship Id="rId7" Type="http://schemas.openxmlformats.org/officeDocument/2006/relationships/tags" Target="../tags/tag215.xml"/><Relationship Id="rId6" Type="http://schemas.openxmlformats.org/officeDocument/2006/relationships/tags" Target="../tags/tag214.xml"/><Relationship Id="rId5" Type="http://schemas.openxmlformats.org/officeDocument/2006/relationships/tags" Target="../tags/tag213.xml"/><Relationship Id="rId4" Type="http://schemas.openxmlformats.org/officeDocument/2006/relationships/tags" Target="../tags/tag212.xml"/><Relationship Id="rId3" Type="http://schemas.openxmlformats.org/officeDocument/2006/relationships/tags" Target="../tags/tag211.xml"/><Relationship Id="rId2" Type="http://schemas.openxmlformats.org/officeDocument/2006/relationships/tags" Target="../tags/tag210.xml"/><Relationship Id="rId16" Type="http://schemas.openxmlformats.org/officeDocument/2006/relationships/tags" Target="../tags/tag224.xml"/><Relationship Id="rId15" Type="http://schemas.openxmlformats.org/officeDocument/2006/relationships/tags" Target="../tags/tag223.xml"/><Relationship Id="rId14" Type="http://schemas.openxmlformats.org/officeDocument/2006/relationships/tags" Target="../tags/tag222.xml"/><Relationship Id="rId13" Type="http://schemas.openxmlformats.org/officeDocument/2006/relationships/tags" Target="../tags/tag221.xml"/><Relationship Id="rId12" Type="http://schemas.openxmlformats.org/officeDocument/2006/relationships/tags" Target="../tags/tag220.xml"/><Relationship Id="rId11" Type="http://schemas.openxmlformats.org/officeDocument/2006/relationships/tags" Target="../tags/tag219.xml"/><Relationship Id="rId10" Type="http://schemas.openxmlformats.org/officeDocument/2006/relationships/tags" Target="../tags/tag218.xml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9" Type="http://schemas.openxmlformats.org/officeDocument/2006/relationships/tags" Target="../tags/tag232.xml"/><Relationship Id="rId8" Type="http://schemas.openxmlformats.org/officeDocument/2006/relationships/tags" Target="../tags/tag231.xml"/><Relationship Id="rId7" Type="http://schemas.openxmlformats.org/officeDocument/2006/relationships/tags" Target="../tags/tag230.xml"/><Relationship Id="rId6" Type="http://schemas.openxmlformats.org/officeDocument/2006/relationships/tags" Target="../tags/tag229.xml"/><Relationship Id="rId5" Type="http://schemas.openxmlformats.org/officeDocument/2006/relationships/tags" Target="../tags/tag228.xml"/><Relationship Id="rId4" Type="http://schemas.openxmlformats.org/officeDocument/2006/relationships/tags" Target="../tags/tag227.xml"/><Relationship Id="rId3" Type="http://schemas.openxmlformats.org/officeDocument/2006/relationships/tags" Target="../tags/tag226.xml"/><Relationship Id="rId2" Type="http://schemas.openxmlformats.org/officeDocument/2006/relationships/tags" Target="../tags/tag225.xml"/><Relationship Id="rId16" Type="http://schemas.openxmlformats.org/officeDocument/2006/relationships/tags" Target="../tags/tag239.xml"/><Relationship Id="rId15" Type="http://schemas.openxmlformats.org/officeDocument/2006/relationships/tags" Target="../tags/tag238.xml"/><Relationship Id="rId14" Type="http://schemas.openxmlformats.org/officeDocument/2006/relationships/tags" Target="../tags/tag237.xml"/><Relationship Id="rId13" Type="http://schemas.openxmlformats.org/officeDocument/2006/relationships/tags" Target="../tags/tag236.xml"/><Relationship Id="rId12" Type="http://schemas.openxmlformats.org/officeDocument/2006/relationships/tags" Target="../tags/tag235.xml"/><Relationship Id="rId11" Type="http://schemas.openxmlformats.org/officeDocument/2006/relationships/tags" Target="../tags/tag234.xml"/><Relationship Id="rId10" Type="http://schemas.openxmlformats.org/officeDocument/2006/relationships/tags" Target="../tags/tag233.xml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6.xml"/><Relationship Id="rId5" Type="http://schemas.openxmlformats.org/officeDocument/2006/relationships/tags" Target="../tags/tag15.xml"/><Relationship Id="rId4" Type="http://schemas.openxmlformats.org/officeDocument/2006/relationships/tags" Target="../tags/tag14.xml"/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9" Type="http://schemas.openxmlformats.org/officeDocument/2006/relationships/tags" Target="../tags/tag247.xml"/><Relationship Id="rId8" Type="http://schemas.openxmlformats.org/officeDocument/2006/relationships/tags" Target="../tags/tag246.xml"/><Relationship Id="rId7" Type="http://schemas.openxmlformats.org/officeDocument/2006/relationships/tags" Target="../tags/tag245.xml"/><Relationship Id="rId6" Type="http://schemas.openxmlformats.org/officeDocument/2006/relationships/tags" Target="../tags/tag244.xml"/><Relationship Id="rId5" Type="http://schemas.openxmlformats.org/officeDocument/2006/relationships/tags" Target="../tags/tag243.xml"/><Relationship Id="rId4" Type="http://schemas.openxmlformats.org/officeDocument/2006/relationships/tags" Target="../tags/tag242.xml"/><Relationship Id="rId3" Type="http://schemas.openxmlformats.org/officeDocument/2006/relationships/tags" Target="../tags/tag241.xml"/><Relationship Id="rId2" Type="http://schemas.openxmlformats.org/officeDocument/2006/relationships/tags" Target="../tags/tag240.xml"/><Relationship Id="rId16" Type="http://schemas.openxmlformats.org/officeDocument/2006/relationships/tags" Target="../tags/tag254.xml"/><Relationship Id="rId15" Type="http://schemas.openxmlformats.org/officeDocument/2006/relationships/tags" Target="../tags/tag253.xml"/><Relationship Id="rId14" Type="http://schemas.openxmlformats.org/officeDocument/2006/relationships/tags" Target="../tags/tag252.xml"/><Relationship Id="rId13" Type="http://schemas.openxmlformats.org/officeDocument/2006/relationships/tags" Target="../tags/tag251.xml"/><Relationship Id="rId12" Type="http://schemas.openxmlformats.org/officeDocument/2006/relationships/tags" Target="../tags/tag250.xml"/><Relationship Id="rId11" Type="http://schemas.openxmlformats.org/officeDocument/2006/relationships/tags" Target="../tags/tag249.xml"/><Relationship Id="rId10" Type="http://schemas.openxmlformats.org/officeDocument/2006/relationships/tags" Target="../tags/tag248.xml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9" Type="http://schemas.openxmlformats.org/officeDocument/2006/relationships/tags" Target="../tags/tag262.xml"/><Relationship Id="rId8" Type="http://schemas.openxmlformats.org/officeDocument/2006/relationships/tags" Target="../tags/tag261.xml"/><Relationship Id="rId7" Type="http://schemas.openxmlformats.org/officeDocument/2006/relationships/tags" Target="../tags/tag260.xml"/><Relationship Id="rId6" Type="http://schemas.openxmlformats.org/officeDocument/2006/relationships/tags" Target="../tags/tag259.xml"/><Relationship Id="rId5" Type="http://schemas.openxmlformats.org/officeDocument/2006/relationships/tags" Target="../tags/tag258.xml"/><Relationship Id="rId4" Type="http://schemas.openxmlformats.org/officeDocument/2006/relationships/tags" Target="../tags/tag257.xml"/><Relationship Id="rId3" Type="http://schemas.openxmlformats.org/officeDocument/2006/relationships/tags" Target="../tags/tag256.xml"/><Relationship Id="rId2" Type="http://schemas.openxmlformats.org/officeDocument/2006/relationships/tags" Target="../tags/tag255.xml"/><Relationship Id="rId18" Type="http://schemas.openxmlformats.org/officeDocument/2006/relationships/tags" Target="../tags/tag271.xml"/><Relationship Id="rId17" Type="http://schemas.openxmlformats.org/officeDocument/2006/relationships/tags" Target="../tags/tag270.xml"/><Relationship Id="rId16" Type="http://schemas.openxmlformats.org/officeDocument/2006/relationships/tags" Target="../tags/tag269.xml"/><Relationship Id="rId15" Type="http://schemas.openxmlformats.org/officeDocument/2006/relationships/tags" Target="../tags/tag268.xml"/><Relationship Id="rId14" Type="http://schemas.openxmlformats.org/officeDocument/2006/relationships/tags" Target="../tags/tag267.xml"/><Relationship Id="rId13" Type="http://schemas.openxmlformats.org/officeDocument/2006/relationships/tags" Target="../tags/tag266.xml"/><Relationship Id="rId12" Type="http://schemas.openxmlformats.org/officeDocument/2006/relationships/tags" Target="../tags/tag265.xml"/><Relationship Id="rId11" Type="http://schemas.openxmlformats.org/officeDocument/2006/relationships/tags" Target="../tags/tag264.xml"/><Relationship Id="rId10" Type="http://schemas.openxmlformats.org/officeDocument/2006/relationships/tags" Target="../tags/tag263.xml"/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9" Type="http://schemas.openxmlformats.org/officeDocument/2006/relationships/tags" Target="../tags/tag279.xml"/><Relationship Id="rId8" Type="http://schemas.openxmlformats.org/officeDocument/2006/relationships/tags" Target="../tags/tag278.xml"/><Relationship Id="rId7" Type="http://schemas.openxmlformats.org/officeDocument/2006/relationships/tags" Target="../tags/tag277.xml"/><Relationship Id="rId6" Type="http://schemas.openxmlformats.org/officeDocument/2006/relationships/tags" Target="../tags/tag276.xml"/><Relationship Id="rId5" Type="http://schemas.openxmlformats.org/officeDocument/2006/relationships/tags" Target="../tags/tag275.xml"/><Relationship Id="rId4" Type="http://schemas.openxmlformats.org/officeDocument/2006/relationships/tags" Target="../tags/tag274.xml"/><Relationship Id="rId3" Type="http://schemas.openxmlformats.org/officeDocument/2006/relationships/tags" Target="../tags/tag273.xml"/><Relationship Id="rId2" Type="http://schemas.openxmlformats.org/officeDocument/2006/relationships/tags" Target="../tags/tag272.xml"/><Relationship Id="rId15" Type="http://schemas.openxmlformats.org/officeDocument/2006/relationships/tags" Target="../tags/tag285.xml"/><Relationship Id="rId14" Type="http://schemas.openxmlformats.org/officeDocument/2006/relationships/tags" Target="../tags/tag284.xml"/><Relationship Id="rId13" Type="http://schemas.openxmlformats.org/officeDocument/2006/relationships/tags" Target="../tags/tag283.xml"/><Relationship Id="rId12" Type="http://schemas.openxmlformats.org/officeDocument/2006/relationships/tags" Target="../tags/tag282.xml"/><Relationship Id="rId11" Type="http://schemas.openxmlformats.org/officeDocument/2006/relationships/tags" Target="../tags/tag281.xml"/><Relationship Id="rId10" Type="http://schemas.openxmlformats.org/officeDocument/2006/relationships/tags" Target="../tags/tag280.xml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4" Type="http://schemas.openxmlformats.org/officeDocument/2006/relationships/tags" Target="../tags/tag19.xml"/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9" Type="http://schemas.openxmlformats.org/officeDocument/2006/relationships/tags" Target="../tags/tag35.xml"/><Relationship Id="rId8" Type="http://schemas.openxmlformats.org/officeDocument/2006/relationships/tags" Target="../tags/tag34.xml"/><Relationship Id="rId7" Type="http://schemas.openxmlformats.org/officeDocument/2006/relationships/tags" Target="../tags/tag33.xml"/><Relationship Id="rId6" Type="http://schemas.openxmlformats.org/officeDocument/2006/relationships/tags" Target="../tags/tag32.xml"/><Relationship Id="rId5" Type="http://schemas.openxmlformats.org/officeDocument/2006/relationships/tags" Target="../tags/tag31.xml"/><Relationship Id="rId4" Type="http://schemas.openxmlformats.org/officeDocument/2006/relationships/tags" Target="../tags/tag30.xml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7" Type="http://schemas.openxmlformats.org/officeDocument/2006/relationships/tags" Target="../tags/tag44.xml"/><Relationship Id="rId6" Type="http://schemas.openxmlformats.org/officeDocument/2006/relationships/tags" Target="../tags/tag43.xml"/><Relationship Id="rId5" Type="http://schemas.openxmlformats.org/officeDocument/2006/relationships/tags" Target="../tags/tag42.xml"/><Relationship Id="rId4" Type="http://schemas.openxmlformats.org/officeDocument/2006/relationships/tags" Target="../tags/tag41.xml"/><Relationship Id="rId3" Type="http://schemas.openxmlformats.org/officeDocument/2006/relationships/tags" Target="../tags/tag40.xm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/>
          <p:nvPr userDrawn="1">
            <p:custDataLst>
              <p:tags r:id="rId2"/>
            </p:custDataLst>
          </p:nvPr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1911" y="0"/>
            <a:ext cx="720091" cy="481123"/>
          </a:xfrm>
          <a:prstGeom prst="rect">
            <a:avLst/>
          </a:prstGeom>
        </p:spPr>
      </p:pic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ea typeface="隶书" panose="02010509060101010101" pitchFamily="49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 idx="13" hasCustomPrompt="1"/>
            <p:custDataLst>
              <p:tags r:id="rId8"/>
            </p:custDataLst>
          </p:nvPr>
        </p:nvSpPr>
        <p:spPr>
          <a:xfrm>
            <a:off x="6633148" y="2285684"/>
            <a:ext cx="4949252" cy="1301579"/>
          </a:xfrm>
        </p:spPr>
        <p:txBody>
          <a:bodyPr vert="horz" lIns="0" tIns="0" rIns="0" bIns="0" rtlCol="0" anchor="b" anchorCtr="0">
            <a:normAutofit/>
          </a:bodyPr>
          <a:lstStyle>
            <a:lvl1pPr algn="l">
              <a:defRPr lang="zh-CN" altLang="en-US" sz="4800" b="1" spc="600" baseline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latin typeface="华文中宋" panose="02010600040101010101" charset="-122"/>
                <a:ea typeface="华文中宋" panose="02010600040101010101" charset="-122"/>
              </a:defRPr>
            </a:lvl1pPr>
          </a:lstStyle>
          <a:p>
            <a:pPr marL="0" lvl="0">
              <a:spcAft>
                <a:spcPts val="0"/>
              </a:spcAft>
              <a:buClrTx/>
              <a:buSzTx/>
              <a:buFontTx/>
            </a:pPr>
            <a:r>
              <a:rPr lang="zh-CN" altLang="en-US"/>
              <a:t>编辑标题</a:t>
            </a:r>
            <a:endParaRPr lang="zh-CN" altLang="en-US"/>
          </a:p>
        </p:txBody>
      </p:sp>
      <p:cxnSp>
        <p:nvCxnSpPr>
          <p:cNvPr id="9" name="直接连接符 8"/>
          <p:cNvCxnSpPr/>
          <p:nvPr userDrawn="1">
            <p:custDataLst>
              <p:tags r:id="rId9"/>
            </p:custDataLst>
          </p:nvPr>
        </p:nvCxnSpPr>
        <p:spPr>
          <a:xfrm flipV="1">
            <a:off x="6317275" y="2361567"/>
            <a:ext cx="0" cy="2134871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 userDrawn="1"/>
        </p:nvSpPr>
        <p:spPr>
          <a:xfrm>
            <a:off x="2811145" y="3587750"/>
            <a:ext cx="1371600" cy="33210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2947670" y="3802380"/>
            <a:ext cx="165735" cy="332105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4" name="图片 3" descr="u=1273764255,2158761827&amp;fm=26&amp;gp=0"/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244725" y="2306320"/>
            <a:ext cx="3475990" cy="219011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2"/>
          <p:cNvSpPr/>
          <p:nvPr userDrawn="1">
            <p:custDataLst>
              <p:tags r:id="rId2"/>
            </p:custDataLst>
          </p:nvPr>
        </p:nvSpPr>
        <p:spPr>
          <a:xfrm>
            <a:off x="259398" y="276860"/>
            <a:ext cx="11644630" cy="6273165"/>
          </a:xfrm>
          <a:prstGeom prst="roundRect">
            <a:avLst>
              <a:gd name="adj" fmla="val 2763"/>
            </a:avLst>
          </a:prstGeom>
          <a:solidFill>
            <a:schemeClr val="bg2"/>
          </a:solidFill>
          <a:ln w="28575">
            <a:solidFill>
              <a:schemeClr val="accent1"/>
            </a:solidFill>
          </a:ln>
          <a:effectLst>
            <a:outerShdw blurRad="254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aseline="0">
              <a:ln>
                <a:solidFill>
                  <a:schemeClr val="accent1"/>
                </a:solidFill>
              </a:ln>
              <a:latin typeface="Arial" panose="020B0604020202020204" pitchFamily="34" charset="0"/>
              <a:ea typeface="汉仪乐喵体W" panose="00020600040101010101" pitchFamily="18" charset="-122"/>
            </a:endParaRPr>
          </a:p>
        </p:txBody>
      </p:sp>
      <p:pic>
        <p:nvPicPr>
          <p:cNvPr id="8" name="图片 7" descr="5a32c378fbe08d3e5637c0e4e6b32a1b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68458" y="382270"/>
            <a:ext cx="4083685" cy="27584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5"/>
            </p:custDataLst>
          </p:nvPr>
        </p:nvSpPr>
        <p:spPr>
          <a:xfrm>
            <a:off x="2606040" y="3371215"/>
            <a:ext cx="6979920" cy="114046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spc="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汉仪乐喵体W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6"/>
            </p:custDataLst>
          </p:nvPr>
        </p:nvSpPr>
        <p:spPr>
          <a:xfrm>
            <a:off x="2606040" y="4590415"/>
            <a:ext cx="6979920" cy="95123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 userDrawn="1">
            <p:custDataLst>
              <p:tags r:id="rId2"/>
            </p:custDataLst>
          </p:nvPr>
        </p:nvGrpSpPr>
        <p:grpSpPr>
          <a:xfrm>
            <a:off x="11509375" y="6168390"/>
            <a:ext cx="647065" cy="553085"/>
            <a:chOff x="12720" y="1729"/>
            <a:chExt cx="3590" cy="3068"/>
          </a:xfrm>
        </p:grpSpPr>
        <p:sp>
          <p:nvSpPr>
            <p:cNvPr id="8" name="椭圆 7"/>
            <p:cNvSpPr/>
            <p:nvPr>
              <p:custDataLst>
                <p:tags r:id="rId3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>
              <p:custDataLst>
                <p:tags r:id="rId4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>
              <p:custDataLst>
                <p:tags r:id="rId5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弧形 10"/>
            <p:cNvSpPr/>
            <p:nvPr>
              <p:custDataLst>
                <p:tags r:id="rId6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>
              <p:custDataLst>
                <p:tags r:id="rId7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>
              <p:custDataLst>
                <p:tags r:id="rId8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空心弧 13"/>
            <p:cNvSpPr/>
            <p:nvPr>
              <p:custDataLst>
                <p:tags r:id="rId9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11"/>
            </p:custDataLst>
          </p:nvPr>
        </p:nvSpPr>
        <p:spPr>
          <a:xfrm>
            <a:off x="669882" y="952508"/>
            <a:ext cx="10852237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26"/>
          <p:cNvSpPr/>
          <p:nvPr userDrawn="1">
            <p:custDataLst>
              <p:tags r:id="rId2"/>
            </p:custDataLst>
          </p:nvPr>
        </p:nvSpPr>
        <p:spPr>
          <a:xfrm>
            <a:off x="273685" y="292417"/>
            <a:ext cx="11644630" cy="6273165"/>
          </a:xfrm>
          <a:prstGeom prst="roundRect">
            <a:avLst>
              <a:gd name="adj" fmla="val 2763"/>
            </a:avLst>
          </a:prstGeom>
          <a:solidFill>
            <a:schemeClr val="bg2"/>
          </a:solidFill>
          <a:ln w="28575">
            <a:solidFill>
              <a:schemeClr val="accent1"/>
            </a:solidFill>
          </a:ln>
          <a:effectLst>
            <a:outerShdw blurRad="254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baseline="0">
              <a:ln>
                <a:solidFill>
                  <a:schemeClr val="accent1"/>
                </a:solidFill>
              </a:ln>
              <a:latin typeface="Arial" panose="020B0604020202020204" pitchFamily="34" charset="0"/>
              <a:ea typeface="汉仪乐喵体W" panose="00020600040101010101" pitchFamily="18" charset="-122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2654278" y="4012770"/>
            <a:ext cx="6882811" cy="728167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400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乐喵体W" panose="00020600040101010101" pitchFamily="18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2654595" y="4819037"/>
            <a:ext cx="6882811" cy="1077985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buNone/>
              <a:defRPr kumimoji="0" lang="zh-CN" altLang="en-US" sz="2000" b="0" i="0" u="none" strike="noStrike" kern="1200" cap="none" spc="150" normalizeH="0" baseline="0" noProof="1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>
            <p:custDataLst>
              <p:tags r:id="rId2"/>
            </p:custDataLst>
          </p:nvPr>
        </p:nvGrpSpPr>
        <p:grpSpPr>
          <a:xfrm>
            <a:off x="11509375" y="6168390"/>
            <a:ext cx="647065" cy="553085"/>
            <a:chOff x="12720" y="1729"/>
            <a:chExt cx="3590" cy="3068"/>
          </a:xfrm>
        </p:grpSpPr>
        <p:sp>
          <p:nvSpPr>
            <p:cNvPr id="9" name="椭圆 8"/>
            <p:cNvSpPr/>
            <p:nvPr>
              <p:custDataLst>
                <p:tags r:id="rId3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>
              <p:custDataLst>
                <p:tags r:id="rId4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>
              <p:custDataLst>
                <p:tags r:id="rId5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弧形 11"/>
            <p:cNvSpPr/>
            <p:nvPr>
              <p:custDataLst>
                <p:tags r:id="rId6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>
              <p:custDataLst>
                <p:tags r:id="rId7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>
              <p:custDataLst>
                <p:tags r:id="rId8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空心弧 14"/>
            <p:cNvSpPr/>
            <p:nvPr>
              <p:custDataLst>
                <p:tags r:id="rId9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11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  <a:p>
            <a:pPr lvl="1"/>
            <a:r>
              <a:rPr>
                <a:sym typeface="+mn-ea"/>
              </a:rPr>
              <a:t>第二级</a:t>
            </a:r>
            <a:endParaRPr>
              <a:sym typeface="+mn-ea"/>
            </a:endParaRPr>
          </a:p>
          <a:p>
            <a:pPr lvl="2"/>
            <a:r>
              <a:rPr>
                <a:sym typeface="+mn-ea"/>
              </a:rPr>
              <a:t>第三级</a:t>
            </a:r>
            <a:endParaRPr>
              <a:sym typeface="+mn-ea"/>
            </a:endParaRPr>
          </a:p>
          <a:p>
            <a:pPr lvl="3"/>
            <a:r>
              <a:rPr>
                <a:sym typeface="+mn-ea"/>
              </a:rPr>
              <a:t>第四级</a:t>
            </a:r>
            <a:endParaRPr>
              <a:sym typeface="+mn-ea"/>
            </a:endParaRPr>
          </a:p>
          <a:p>
            <a:pPr lvl="4"/>
            <a:r>
              <a:rPr>
                <a:sym typeface="+mn-ea"/>
              </a:rPr>
              <a:t>第五级</a:t>
            </a:r>
            <a:endParaRPr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2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 userDrawn="1">
            <p:custDataLst>
              <p:tags r:id="rId2"/>
            </p:custDataLst>
          </p:nvPr>
        </p:nvGrpSpPr>
        <p:grpSpPr>
          <a:xfrm>
            <a:off x="11509375" y="6168390"/>
            <a:ext cx="647065" cy="553085"/>
            <a:chOff x="12720" y="1729"/>
            <a:chExt cx="3590" cy="3068"/>
          </a:xfrm>
        </p:grpSpPr>
        <p:sp>
          <p:nvSpPr>
            <p:cNvPr id="11" name="椭圆 10"/>
            <p:cNvSpPr/>
            <p:nvPr>
              <p:custDataLst>
                <p:tags r:id="rId3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>
              <p:custDataLst>
                <p:tags r:id="rId4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>
              <p:custDataLst>
                <p:tags r:id="rId5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弧形 13"/>
            <p:cNvSpPr/>
            <p:nvPr>
              <p:custDataLst>
                <p:tags r:id="rId6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>
              <p:custDataLst>
                <p:tags r:id="rId7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>
              <p:custDataLst>
                <p:tags r:id="rId8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空心弧 16"/>
            <p:cNvSpPr/>
            <p:nvPr>
              <p:custDataLst>
                <p:tags r:id="rId9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69882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11"/>
            </p:custDataLst>
          </p:nvPr>
        </p:nvSpPr>
        <p:spPr>
          <a:xfrm>
            <a:off x="669930" y="952508"/>
            <a:ext cx="528324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12"/>
            </p:custDataLst>
          </p:nvPr>
        </p:nvSpPr>
        <p:spPr>
          <a:xfrm>
            <a:off x="669925" y="1406525"/>
            <a:ext cx="5283200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13"/>
            </p:custDataLst>
          </p:nvPr>
        </p:nvSpPr>
        <p:spPr>
          <a:xfrm>
            <a:off x="6235750" y="952508"/>
            <a:ext cx="528324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14"/>
            </p:custDataLst>
          </p:nvPr>
        </p:nvSpPr>
        <p:spPr>
          <a:xfrm>
            <a:off x="6235750" y="1406525"/>
            <a:ext cx="5283242" cy="4934752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1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1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1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2"/>
          <p:cNvSpPr/>
          <p:nvPr userDrawn="1">
            <p:custDataLst>
              <p:tags r:id="rId2"/>
            </p:custDataLst>
          </p:nvPr>
        </p:nvSpPr>
        <p:spPr>
          <a:xfrm>
            <a:off x="259398" y="276860"/>
            <a:ext cx="11644630" cy="6273165"/>
          </a:xfrm>
          <a:prstGeom prst="roundRect">
            <a:avLst>
              <a:gd name="adj" fmla="val 2763"/>
            </a:avLst>
          </a:prstGeom>
          <a:solidFill>
            <a:schemeClr val="bg2"/>
          </a:solidFill>
          <a:ln w="28575"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 vert="horz" lIns="90170" tIns="46990" rIns="90170" bIns="46990" rtlCol="0" anchor="t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>
            <p:custDataLst>
              <p:tags r:id="rId2"/>
            </p:custDataLst>
          </p:nvPr>
        </p:nvGrpSpPr>
        <p:grpSpPr>
          <a:xfrm>
            <a:off x="11509375" y="6168390"/>
            <a:ext cx="647065" cy="553085"/>
            <a:chOff x="12720" y="1729"/>
            <a:chExt cx="3590" cy="3068"/>
          </a:xfrm>
        </p:grpSpPr>
        <p:sp>
          <p:nvSpPr>
            <p:cNvPr id="10" name="椭圆 9"/>
            <p:cNvSpPr/>
            <p:nvPr>
              <p:custDataLst>
                <p:tags r:id="rId3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>
              <p:custDataLst>
                <p:tags r:id="rId4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>
              <p:custDataLst>
                <p:tags r:id="rId5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弧形 12"/>
            <p:cNvSpPr/>
            <p:nvPr>
              <p:custDataLst>
                <p:tags r:id="rId6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>
              <p:custDataLst>
                <p:tags r:id="rId7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>
              <p:custDataLst>
                <p:tags r:id="rId8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空心弧 15"/>
            <p:cNvSpPr/>
            <p:nvPr>
              <p:custDataLst>
                <p:tags r:id="rId9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669930" y="443234"/>
            <a:ext cx="10852237" cy="441964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1"/>
            </p:custDataLst>
          </p:nvPr>
        </p:nvSpPr>
        <p:spPr>
          <a:xfrm>
            <a:off x="669930" y="952508"/>
            <a:ext cx="5283242" cy="5388907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12"/>
            </p:custDataLst>
          </p:nvPr>
        </p:nvSpPr>
        <p:spPr>
          <a:xfrm>
            <a:off x="6238925" y="952508"/>
            <a:ext cx="5283242" cy="5388907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  <a:endParaRPr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1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1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1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2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幼圆" panose="02010509060101010101" pitchFamily="49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indent="0" eaLnBrk="1" fontAlgn="auto" latinLnBrk="0" hangingPunct="1">
              <a:defRPr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grpSp>
        <p:nvGrpSpPr>
          <p:cNvPr id="8" name="组合 7"/>
          <p:cNvGrpSpPr/>
          <p:nvPr userDrawn="1">
            <p:custDataLst>
              <p:tags r:id="rId7"/>
            </p:custDataLst>
          </p:nvPr>
        </p:nvGrpSpPr>
        <p:grpSpPr>
          <a:xfrm>
            <a:off x="232677" y="191367"/>
            <a:ext cx="647065" cy="553085"/>
            <a:chOff x="12720" y="1729"/>
            <a:chExt cx="3590" cy="3068"/>
          </a:xfrm>
        </p:grpSpPr>
        <p:sp>
          <p:nvSpPr>
            <p:cNvPr id="9" name="椭圆 8"/>
            <p:cNvSpPr/>
            <p:nvPr>
              <p:custDataLst>
                <p:tags r:id="rId8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>
              <p:custDataLst>
                <p:tags r:id="rId9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>
              <p:custDataLst>
                <p:tags r:id="rId10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弧形 11"/>
            <p:cNvSpPr/>
            <p:nvPr>
              <p:custDataLst>
                <p:tags r:id="rId11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>
              <p:custDataLst>
                <p:tags r:id="rId12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>
              <p:custDataLst>
                <p:tags r:id="rId13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空心弧 14"/>
            <p:cNvSpPr/>
            <p:nvPr>
              <p:custDataLst>
                <p:tags r:id="rId14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8" name="组合 7"/>
          <p:cNvGrpSpPr/>
          <p:nvPr userDrawn="1">
            <p:custDataLst>
              <p:tags r:id="rId6"/>
            </p:custDataLst>
          </p:nvPr>
        </p:nvGrpSpPr>
        <p:grpSpPr>
          <a:xfrm>
            <a:off x="11198634" y="118672"/>
            <a:ext cx="647065" cy="553085"/>
            <a:chOff x="12720" y="1729"/>
            <a:chExt cx="3590" cy="3068"/>
          </a:xfrm>
        </p:grpSpPr>
        <p:sp>
          <p:nvSpPr>
            <p:cNvPr id="9" name="椭圆 8"/>
            <p:cNvSpPr/>
            <p:nvPr>
              <p:custDataLst>
                <p:tags r:id="rId7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>
              <p:custDataLst>
                <p:tags r:id="rId8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椭圆 10"/>
            <p:cNvSpPr/>
            <p:nvPr>
              <p:custDataLst>
                <p:tags r:id="rId9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弧形 11"/>
            <p:cNvSpPr/>
            <p:nvPr>
              <p:custDataLst>
                <p:tags r:id="rId10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>
              <p:custDataLst>
                <p:tags r:id="rId11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>
              <p:custDataLst>
                <p:tags r:id="rId12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空心弧 14"/>
            <p:cNvSpPr/>
            <p:nvPr>
              <p:custDataLst>
                <p:tags r:id="rId13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圆角矩形 2"/>
          <p:cNvSpPr/>
          <p:nvPr userDrawn="1">
            <p:custDataLst>
              <p:tags r:id="rId2"/>
            </p:custDataLst>
          </p:nvPr>
        </p:nvSpPr>
        <p:spPr>
          <a:xfrm>
            <a:off x="259398" y="276860"/>
            <a:ext cx="11644630" cy="6273165"/>
          </a:xfrm>
          <a:prstGeom prst="roundRect">
            <a:avLst>
              <a:gd name="adj" fmla="val 2763"/>
            </a:avLst>
          </a:prstGeom>
          <a:solidFill>
            <a:schemeClr val="bg2"/>
          </a:solidFill>
          <a:ln w="28575">
            <a:solidFill>
              <a:schemeClr val="accent1"/>
            </a:solidFill>
          </a:ln>
          <a:effectLst>
            <a:outerShdw blurRad="254000" dist="38100" dir="2700000" algn="tl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baseline="0">
              <a:ln>
                <a:solidFill>
                  <a:schemeClr val="accent1"/>
                </a:solidFill>
              </a:ln>
              <a:latin typeface="Arial" panose="020B0604020202020204" pitchFamily="34" charset="0"/>
              <a:ea typeface="汉仪乐喵体W" panose="00020600040101010101" pitchFamily="18" charset="-122"/>
            </a:endParaRPr>
          </a:p>
        </p:txBody>
      </p:sp>
      <p:pic>
        <p:nvPicPr>
          <p:cNvPr id="7" name="图片 6" descr="5a32c378fbe08d3e5637c0e4e6b32a1b"/>
          <p:cNvPicPr>
            <a:picLocks noChangeAspect="1"/>
          </p:cNvPicPr>
          <p:nvPr userDrawn="1">
            <p:custDataLst>
              <p:tags r:id="rId3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06558" y="382270"/>
            <a:ext cx="4083685" cy="275844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2308225" y="3639820"/>
            <a:ext cx="7575550" cy="1515745"/>
          </a:xfrm>
        </p:spPr>
        <p:txBody>
          <a:bodyPr vert="horz" lIns="90000" tIns="46800" rIns="90000" bIns="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800" b="1" i="0" u="none" strike="noStrike" kern="1200" cap="none" spc="6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汉仪乐喵体W" panose="00020600040101010101" pitchFamily="18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9"/>
            </p:custDataLst>
          </p:nvPr>
        </p:nvSpPr>
        <p:spPr>
          <a:xfrm>
            <a:off x="2308225" y="5215255"/>
            <a:ext cx="7575550" cy="768985"/>
          </a:xfrm>
        </p:spPr>
        <p:txBody>
          <a:bodyPr lIns="90000" tIns="0" rIns="90000" bIns="46800">
            <a:norm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800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通用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6" name="标题 5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grpSp>
        <p:nvGrpSpPr>
          <p:cNvPr id="7" name="组合 6"/>
          <p:cNvGrpSpPr/>
          <p:nvPr userDrawn="1">
            <p:custDataLst>
              <p:tags r:id="rId6"/>
            </p:custDataLst>
          </p:nvPr>
        </p:nvGrpSpPr>
        <p:grpSpPr>
          <a:xfrm>
            <a:off x="11509375" y="6168390"/>
            <a:ext cx="647065" cy="553085"/>
            <a:chOff x="12720" y="1729"/>
            <a:chExt cx="3590" cy="3068"/>
          </a:xfrm>
        </p:grpSpPr>
        <p:sp>
          <p:nvSpPr>
            <p:cNvPr id="8" name="椭圆 7"/>
            <p:cNvSpPr/>
            <p:nvPr>
              <p:custDataLst>
                <p:tags r:id="rId7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椭圆 8"/>
            <p:cNvSpPr/>
            <p:nvPr>
              <p:custDataLst>
                <p:tags r:id="rId8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椭圆 9"/>
            <p:cNvSpPr/>
            <p:nvPr>
              <p:custDataLst>
                <p:tags r:id="rId9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弧形 10"/>
            <p:cNvSpPr/>
            <p:nvPr>
              <p:custDataLst>
                <p:tags r:id="rId10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椭圆 11"/>
            <p:cNvSpPr/>
            <p:nvPr>
              <p:custDataLst>
                <p:tags r:id="rId11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>
              <p:custDataLst>
                <p:tags r:id="rId12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空心弧 13"/>
            <p:cNvSpPr/>
            <p:nvPr>
              <p:custDataLst>
                <p:tags r:id="rId13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相框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>
            <p:custDataLst>
              <p:tags r:id="rId2"/>
            </p:custDataLst>
          </p:nvPr>
        </p:nvSpPr>
        <p:spPr>
          <a:xfrm>
            <a:off x="248285" y="273050"/>
            <a:ext cx="11692255" cy="6311900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1281600" y="1249200"/>
            <a:ext cx="9626400" cy="723600"/>
          </a:xfrm>
        </p:spPr>
        <p:txBody>
          <a:bodyPr anchor="ctr">
            <a:normAutofit/>
          </a:bodyPr>
          <a:lstStyle>
            <a:lvl1pPr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281113" y="2163600"/>
            <a:ext cx="9626600" cy="34452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grpSp>
        <p:nvGrpSpPr>
          <p:cNvPr id="22" name="组合 21"/>
          <p:cNvGrpSpPr/>
          <p:nvPr userDrawn="1">
            <p:custDataLst>
              <p:tags r:id="rId8"/>
            </p:custDataLst>
          </p:nvPr>
        </p:nvGrpSpPr>
        <p:grpSpPr>
          <a:xfrm>
            <a:off x="11509375" y="6168390"/>
            <a:ext cx="647065" cy="553085"/>
            <a:chOff x="12720" y="1729"/>
            <a:chExt cx="3590" cy="3068"/>
          </a:xfrm>
        </p:grpSpPr>
        <p:sp>
          <p:nvSpPr>
            <p:cNvPr id="23" name="椭圆 22"/>
            <p:cNvSpPr/>
            <p:nvPr>
              <p:custDataLst>
                <p:tags r:id="rId9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椭圆 23"/>
            <p:cNvSpPr/>
            <p:nvPr>
              <p:custDataLst>
                <p:tags r:id="rId10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>
              <p:custDataLst>
                <p:tags r:id="rId11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弧形 25"/>
            <p:cNvSpPr/>
            <p:nvPr>
              <p:custDataLst>
                <p:tags r:id="rId12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>
              <p:custDataLst>
                <p:tags r:id="rId13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8" name="椭圆 27"/>
            <p:cNvSpPr/>
            <p:nvPr>
              <p:custDataLst>
                <p:tags r:id="rId14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空心弧 28"/>
            <p:cNvSpPr/>
            <p:nvPr>
              <p:custDataLst>
                <p:tags r:id="rId15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左右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4823460" cy="6866255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 dirty="0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3"/>
            </p:custDataLst>
          </p:nvPr>
        </p:nvSpPr>
        <p:spPr>
          <a:xfrm>
            <a:off x="583200" y="770400"/>
            <a:ext cx="3960000" cy="882000"/>
          </a:xfrm>
        </p:spPr>
        <p:txBody>
          <a:bodyPr anchor="ctr">
            <a:normAutofit/>
          </a:bodyPr>
          <a:lstStyle>
            <a:lvl1pPr>
              <a:defRPr sz="36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586800" y="1764000"/>
            <a:ext cx="3956400" cy="40932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5101200" y="769939"/>
            <a:ext cx="6480000" cy="5087937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14" name="组合 13"/>
          <p:cNvGrpSpPr/>
          <p:nvPr userDrawn="1">
            <p:custDataLst>
              <p:tags r:id="rId9"/>
            </p:custDataLst>
          </p:nvPr>
        </p:nvGrpSpPr>
        <p:grpSpPr>
          <a:xfrm>
            <a:off x="11509375" y="6168390"/>
            <a:ext cx="647065" cy="553085"/>
            <a:chOff x="12720" y="1729"/>
            <a:chExt cx="3590" cy="3068"/>
          </a:xfrm>
        </p:grpSpPr>
        <p:sp>
          <p:nvSpPr>
            <p:cNvPr id="15" name="椭圆 14"/>
            <p:cNvSpPr/>
            <p:nvPr>
              <p:custDataLst>
                <p:tags r:id="rId10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>
              <p:custDataLst>
                <p:tags r:id="rId11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>
              <p:custDataLst>
                <p:tags r:id="rId12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弧形 17"/>
            <p:cNvSpPr/>
            <p:nvPr>
              <p:custDataLst>
                <p:tags r:id="rId13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椭圆 18"/>
            <p:cNvSpPr/>
            <p:nvPr>
              <p:custDataLst>
                <p:tags r:id="rId14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>
              <p:custDataLst>
                <p:tags r:id="rId15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" name="空心弧 20"/>
            <p:cNvSpPr/>
            <p:nvPr>
              <p:custDataLst>
                <p:tags r:id="rId16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上下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-10795"/>
            <a:ext cx="12192000" cy="26640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2000" y="781200"/>
            <a:ext cx="10976400" cy="626400"/>
          </a:xfrm>
        </p:spPr>
        <p:txBody>
          <a:bodyPr anchor="ctr">
            <a:normAutofit/>
          </a:bodyPr>
          <a:lstStyle>
            <a:lvl1pPr algn="ctr">
              <a:defRPr sz="36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7"/>
            </p:custDataLst>
          </p:nvPr>
        </p:nvSpPr>
        <p:spPr>
          <a:xfrm>
            <a:off x="612000" y="1659600"/>
            <a:ext cx="10975975" cy="828000"/>
          </a:xfr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12775" y="2808000"/>
            <a:ext cx="10965600" cy="34308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grpSp>
        <p:nvGrpSpPr>
          <p:cNvPr id="20" name="组合 19"/>
          <p:cNvGrpSpPr/>
          <p:nvPr userDrawn="1">
            <p:custDataLst>
              <p:tags r:id="rId9"/>
            </p:custDataLst>
          </p:nvPr>
        </p:nvGrpSpPr>
        <p:grpSpPr>
          <a:xfrm>
            <a:off x="11509375" y="6168390"/>
            <a:ext cx="647065" cy="553085"/>
            <a:chOff x="12720" y="1729"/>
            <a:chExt cx="3590" cy="3068"/>
          </a:xfrm>
        </p:grpSpPr>
        <p:sp>
          <p:nvSpPr>
            <p:cNvPr id="21" name="椭圆 20"/>
            <p:cNvSpPr/>
            <p:nvPr>
              <p:custDataLst>
                <p:tags r:id="rId10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>
              <p:custDataLst>
                <p:tags r:id="rId11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>
              <p:custDataLst>
                <p:tags r:id="rId12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弧形 23"/>
            <p:cNvSpPr/>
            <p:nvPr>
              <p:custDataLst>
                <p:tags r:id="rId13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>
              <p:custDataLst>
                <p:tags r:id="rId14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>
              <p:custDataLst>
                <p:tags r:id="rId15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空心弧 26"/>
            <p:cNvSpPr/>
            <p:nvPr>
              <p:custDataLst>
                <p:tags r:id="rId16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下上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 userDrawn="1">
            <p:custDataLst>
              <p:tags r:id="rId2"/>
            </p:custDataLst>
          </p:nvPr>
        </p:nvSpPr>
        <p:spPr>
          <a:xfrm>
            <a:off x="0" y="5029201"/>
            <a:ext cx="12192000" cy="1828799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44" name="组合 43"/>
          <p:cNvGrpSpPr/>
          <p:nvPr userDrawn="1">
            <p:custDataLst>
              <p:tags r:id="rId3"/>
            </p:custDataLst>
          </p:nvPr>
        </p:nvGrpSpPr>
        <p:grpSpPr>
          <a:xfrm>
            <a:off x="11509375" y="6168390"/>
            <a:ext cx="647065" cy="553085"/>
            <a:chOff x="12720" y="1729"/>
            <a:chExt cx="3590" cy="3068"/>
          </a:xfrm>
        </p:grpSpPr>
        <p:sp>
          <p:nvSpPr>
            <p:cNvPr id="12" name="椭圆 11"/>
            <p:cNvSpPr/>
            <p:nvPr>
              <p:custDataLst>
                <p:tags r:id="rId4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>
              <p:custDataLst>
                <p:tags r:id="rId5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椭圆 13"/>
            <p:cNvSpPr/>
            <p:nvPr>
              <p:custDataLst>
                <p:tags r:id="rId6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弧形 31"/>
            <p:cNvSpPr/>
            <p:nvPr>
              <p:custDataLst>
                <p:tags r:id="rId7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>
              <p:custDataLst>
                <p:tags r:id="rId8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>
              <p:custDataLst>
                <p:tags r:id="rId9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空心弧 34"/>
            <p:cNvSpPr/>
            <p:nvPr>
              <p:custDataLst>
                <p:tags r:id="rId10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04800" y="669600"/>
            <a:ext cx="10976400" cy="565200"/>
          </a:xfrm>
        </p:spPr>
        <p:txBody>
          <a:bodyPr anchor="ctr">
            <a:normAutofit/>
          </a:bodyPr>
          <a:lstStyle>
            <a:lvl1pPr algn="ctr"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4"/>
            </p:custDataLst>
          </p:nvPr>
        </p:nvSpPr>
        <p:spPr>
          <a:xfrm>
            <a:off x="604837" y="1681200"/>
            <a:ext cx="10990800" cy="32112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14"/>
            <p:custDataLst>
              <p:tags r:id="rId15"/>
            </p:custDataLst>
          </p:nvPr>
        </p:nvSpPr>
        <p:spPr>
          <a:xfrm>
            <a:off x="594000" y="5180400"/>
            <a:ext cx="11001600" cy="1011600"/>
          </a:xfrm>
        </p:spPr>
        <p:txBody>
          <a:bodyPr/>
          <a:lstStyle>
            <a:lvl1pPr marL="0" indent="0">
              <a:buNone/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6"/>
            </p:custDataLst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导航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12192000" cy="914400"/>
          </a:xfrm>
          <a:prstGeom prst="rect">
            <a:avLst/>
          </a:prstGeom>
          <a:solidFill>
            <a:schemeClr val="tx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579755" y="237490"/>
            <a:ext cx="11037570" cy="513715"/>
          </a:xfrm>
        </p:spPr>
        <p:txBody>
          <a:bodyPr>
            <a:normAutofit/>
          </a:bodyPr>
          <a:lstStyle>
            <a:lvl1pPr>
              <a:defRPr sz="32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7"/>
            </p:custDataLst>
          </p:nvPr>
        </p:nvSpPr>
        <p:spPr>
          <a:xfrm>
            <a:off x="579600" y="1663200"/>
            <a:ext cx="5342400" cy="28944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" name="内容占位符 8"/>
          <p:cNvSpPr>
            <a:spLocks noGrp="1"/>
          </p:cNvSpPr>
          <p:nvPr>
            <p:ph sz="quarter" idx="14"/>
            <p:custDataLst>
              <p:tags r:id="rId8"/>
            </p:custDataLst>
          </p:nvPr>
        </p:nvSpPr>
        <p:spPr>
          <a:xfrm>
            <a:off x="6242400" y="1663200"/>
            <a:ext cx="5367600" cy="28944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1" name="文本占位符 10"/>
          <p:cNvSpPr>
            <a:spLocks noGrp="1"/>
          </p:cNvSpPr>
          <p:nvPr>
            <p:ph type="body" sz="quarter" idx="15"/>
            <p:custDataLst>
              <p:tags r:id="rId9"/>
            </p:custDataLst>
          </p:nvPr>
        </p:nvSpPr>
        <p:spPr>
          <a:xfrm>
            <a:off x="572400" y="4816800"/>
            <a:ext cx="5342400" cy="7812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16"/>
            <p:custDataLst>
              <p:tags r:id="rId10"/>
            </p:custDataLst>
          </p:nvPr>
        </p:nvSpPr>
        <p:spPr>
          <a:xfrm>
            <a:off x="6253200" y="4813200"/>
            <a:ext cx="5367600" cy="781200"/>
          </a:xfrm>
        </p:spPr>
        <p:txBody>
          <a:bodyPr/>
          <a:lstStyle>
            <a:lvl1pPr>
              <a:defRPr sz="14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grpSp>
        <p:nvGrpSpPr>
          <p:cNvPr id="20" name="组合 19"/>
          <p:cNvGrpSpPr/>
          <p:nvPr userDrawn="1">
            <p:custDataLst>
              <p:tags r:id="rId11"/>
            </p:custDataLst>
          </p:nvPr>
        </p:nvGrpSpPr>
        <p:grpSpPr>
          <a:xfrm>
            <a:off x="11509375" y="6168390"/>
            <a:ext cx="647065" cy="553085"/>
            <a:chOff x="12720" y="1729"/>
            <a:chExt cx="3590" cy="3068"/>
          </a:xfrm>
        </p:grpSpPr>
        <p:sp>
          <p:nvSpPr>
            <p:cNvPr id="21" name="椭圆 20"/>
            <p:cNvSpPr/>
            <p:nvPr>
              <p:custDataLst>
                <p:tags r:id="rId12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/>
            <p:cNvSpPr/>
            <p:nvPr>
              <p:custDataLst>
                <p:tags r:id="rId13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椭圆 22"/>
            <p:cNvSpPr/>
            <p:nvPr>
              <p:custDataLst>
                <p:tags r:id="rId14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弧形 23"/>
            <p:cNvSpPr/>
            <p:nvPr>
              <p:custDataLst>
                <p:tags r:id="rId15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>
              <p:custDataLst>
                <p:tags r:id="rId16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椭圆 25"/>
            <p:cNvSpPr/>
            <p:nvPr>
              <p:custDataLst>
                <p:tags r:id="rId17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空心弧 26"/>
            <p:cNvSpPr/>
            <p:nvPr>
              <p:custDataLst>
                <p:tags r:id="rId18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腰带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 userDrawn="1">
            <p:custDataLst>
              <p:tags r:id="rId2"/>
            </p:custDataLst>
          </p:nvPr>
        </p:nvSpPr>
        <p:spPr>
          <a:xfrm>
            <a:off x="0" y="959224"/>
            <a:ext cx="12192000" cy="4939553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altLang="zh-CN">
              <a:sym typeface="+mn-ea"/>
            </a:endParaRPr>
          </a:p>
        </p:txBody>
      </p:sp>
      <p:grpSp>
        <p:nvGrpSpPr>
          <p:cNvPr id="44" name="组合 43"/>
          <p:cNvGrpSpPr/>
          <p:nvPr userDrawn="1">
            <p:custDataLst>
              <p:tags r:id="rId3"/>
            </p:custDataLst>
          </p:nvPr>
        </p:nvGrpSpPr>
        <p:grpSpPr>
          <a:xfrm>
            <a:off x="9894422" y="4998079"/>
            <a:ext cx="1950778" cy="1668554"/>
            <a:chOff x="12720" y="1729"/>
            <a:chExt cx="3590" cy="3068"/>
          </a:xfrm>
        </p:grpSpPr>
        <p:sp>
          <p:nvSpPr>
            <p:cNvPr id="14" name="椭圆 13"/>
            <p:cNvSpPr/>
            <p:nvPr>
              <p:custDataLst>
                <p:tags r:id="rId4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椭圆 14"/>
            <p:cNvSpPr/>
            <p:nvPr>
              <p:custDataLst>
                <p:tags r:id="rId5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椭圆 15"/>
            <p:cNvSpPr/>
            <p:nvPr>
              <p:custDataLst>
                <p:tags r:id="rId6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弧形 31"/>
            <p:cNvSpPr/>
            <p:nvPr>
              <p:custDataLst>
                <p:tags r:id="rId7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3" name="椭圆 32"/>
            <p:cNvSpPr/>
            <p:nvPr>
              <p:custDataLst>
                <p:tags r:id="rId8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椭圆 33"/>
            <p:cNvSpPr/>
            <p:nvPr>
              <p:custDataLst>
                <p:tags r:id="rId9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5" name="空心弧 34"/>
            <p:cNvSpPr/>
            <p:nvPr>
              <p:custDataLst>
                <p:tags r:id="rId10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1"/>
            </p:custDataLst>
          </p:nvPr>
        </p:nvSpPr>
        <p:spPr>
          <a:xfrm>
            <a:off x="1522800" y="1339200"/>
            <a:ext cx="9144000" cy="2386800"/>
          </a:xfrm>
        </p:spPr>
        <p:txBody>
          <a:bodyPr anchor="b">
            <a:normAutofit/>
          </a:bodyPr>
          <a:lstStyle>
            <a:lvl1pPr algn="ctr">
              <a:defRPr sz="6000"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13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1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15"/>
            </p:custDataLst>
          </p:nvPr>
        </p:nvSpPr>
        <p:spPr>
          <a:xfrm>
            <a:off x="1522413" y="3862800"/>
            <a:ext cx="9144000" cy="1656000"/>
          </a:xfrm>
        </p:spPr>
        <p:txBody>
          <a:bodyPr/>
          <a:lstStyle>
            <a:lvl1pPr algn="ctr">
              <a:defRPr baseline="0">
                <a:latin typeface="Arial" panose="020B0604020202020204" pitchFamily="34" charset="0"/>
                <a:ea typeface="幼圆" panose="02010509060101010101" pitchFamily="49" charset="-122"/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 userDrawn="1"/>
        </p:nvGrpSpPr>
        <p:grpSpPr>
          <a:xfrm>
            <a:off x="0" y="644313"/>
            <a:ext cx="1082040" cy="777240"/>
            <a:chOff x="0" y="761"/>
            <a:chExt cx="1278" cy="918"/>
          </a:xfrm>
        </p:grpSpPr>
        <p:sp>
          <p:nvSpPr>
            <p:cNvPr id="7" name="平行四边形 6"/>
            <p:cNvSpPr/>
            <p:nvPr/>
          </p:nvSpPr>
          <p:spPr>
            <a:xfrm>
              <a:off x="788" y="761"/>
              <a:ext cx="491" cy="677"/>
            </a:xfrm>
            <a:prstGeom prst="parallelogram">
              <a:avLst>
                <a:gd name="adj" fmla="val 5064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350"/>
            </a:p>
          </p:txBody>
        </p:sp>
        <p:sp>
          <p:nvSpPr>
            <p:cNvPr id="8" name="任意多边形 7"/>
            <p:cNvSpPr/>
            <p:nvPr/>
          </p:nvSpPr>
          <p:spPr>
            <a:xfrm>
              <a:off x="0" y="761"/>
              <a:ext cx="949" cy="919"/>
            </a:xfrm>
            <a:custGeom>
              <a:avLst/>
              <a:gdLst>
                <a:gd name="connsiteX0" fmla="*/ 0 w 432705"/>
                <a:gd name="connsiteY0" fmla="*/ 0 h 618548"/>
                <a:gd name="connsiteX1" fmla="*/ 432705 w 432705"/>
                <a:gd name="connsiteY1" fmla="*/ 0 h 618548"/>
                <a:gd name="connsiteX2" fmla="*/ 274003 w 432705"/>
                <a:gd name="connsiteY2" fmla="*/ 618548 h 618548"/>
                <a:gd name="connsiteX3" fmla="*/ 0 w 432705"/>
                <a:gd name="connsiteY3" fmla="*/ 618548 h 618548"/>
                <a:gd name="connsiteX4" fmla="*/ 0 w 432705"/>
                <a:gd name="connsiteY4" fmla="*/ 0 h 618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705" h="618548">
                  <a:moveTo>
                    <a:pt x="0" y="0"/>
                  </a:moveTo>
                  <a:lnTo>
                    <a:pt x="432705" y="0"/>
                  </a:lnTo>
                  <a:lnTo>
                    <a:pt x="274003" y="618548"/>
                  </a:lnTo>
                  <a:lnTo>
                    <a:pt x="0" y="61854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zh-CN" altLang="en-US" sz="1350"/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末尾幻灯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2162496" y="2457027"/>
            <a:ext cx="8153447" cy="1448117"/>
          </a:xfrm>
        </p:spPr>
        <p:txBody>
          <a:bodyPr vert="horz" lIns="90000" tIns="46800" rIns="90000" bIns="46800" rtlCol="0" anchor="b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8000" b="1" i="0" u="none" strike="noStrike" kern="1200" cap="none" spc="0" normalizeH="0" baseline="0" noProof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编辑标题</a:t>
            </a:r>
            <a:endParaRPr dirty="0"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 hasCustomPrompt="1"/>
            <p:custDataLst>
              <p:tags r:id="rId7"/>
            </p:custDataLst>
          </p:nvPr>
        </p:nvSpPr>
        <p:spPr>
          <a:xfrm>
            <a:off x="2162175" y="4038600"/>
            <a:ext cx="8153400" cy="6477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zh-CN" altLang="en-US" dirty="0"/>
              <a:t>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20" Type="http://schemas.openxmlformats.org/officeDocument/2006/relationships/tags" Target="../tags/tag73.xml"/><Relationship Id="rId2" Type="http://schemas.openxmlformats.org/officeDocument/2006/relationships/slideLayout" Target="../slideLayouts/slideLayout2.xml"/><Relationship Id="rId19" Type="http://schemas.openxmlformats.org/officeDocument/2006/relationships/tags" Target="../tags/tag72.xml"/><Relationship Id="rId18" Type="http://schemas.openxmlformats.org/officeDocument/2006/relationships/tags" Target="../tags/tag71.xml"/><Relationship Id="rId17" Type="http://schemas.openxmlformats.org/officeDocument/2006/relationships/tags" Target="../tags/tag70.xml"/><Relationship Id="rId16" Type="http://schemas.openxmlformats.org/officeDocument/2006/relationships/tags" Target="../tags/tag69.xml"/><Relationship Id="rId15" Type="http://schemas.openxmlformats.org/officeDocument/2006/relationships/tags" Target="../tags/tag68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7.xml"/><Relationship Id="rId25" Type="http://schemas.openxmlformats.org/officeDocument/2006/relationships/theme" Target="../theme/theme2.xml"/><Relationship Id="rId24" Type="http://schemas.openxmlformats.org/officeDocument/2006/relationships/tags" Target="../tags/tag291.xml"/><Relationship Id="rId23" Type="http://schemas.openxmlformats.org/officeDocument/2006/relationships/tags" Target="../tags/tag290.xml"/><Relationship Id="rId22" Type="http://schemas.openxmlformats.org/officeDocument/2006/relationships/tags" Target="../tags/tag289.xml"/><Relationship Id="rId21" Type="http://schemas.openxmlformats.org/officeDocument/2006/relationships/tags" Target="../tags/tag288.xml"/><Relationship Id="rId20" Type="http://schemas.openxmlformats.org/officeDocument/2006/relationships/tags" Target="../tags/tag287.xml"/><Relationship Id="rId2" Type="http://schemas.openxmlformats.org/officeDocument/2006/relationships/slideLayout" Target="../slideLayouts/slideLayout16.xml"/><Relationship Id="rId19" Type="http://schemas.openxmlformats.org/officeDocument/2006/relationships/tags" Target="../tags/tag286.xml"/><Relationship Id="rId18" Type="http://schemas.openxmlformats.org/officeDocument/2006/relationships/slideLayout" Target="../slideLayouts/slideLayout32.xml"/><Relationship Id="rId17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4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20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9"/>
            </p:custDataLst>
          </p:nvPr>
        </p:nvSpPr>
        <p:spPr>
          <a:xfrm>
            <a:off x="669882" y="443230"/>
            <a:ext cx="10852237" cy="441964"/>
          </a:xfrm>
          <a:prstGeom prst="rect">
            <a:avLst/>
          </a:prstGeom>
        </p:spPr>
        <p:txBody>
          <a:bodyPr vert="horz" lIns="101600" tIns="38100" rIns="76200" bIns="38100" rtlCol="0" anchor="t" anchorCtr="0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0"/>
            </p:custDataLst>
          </p:nvPr>
        </p:nvSpPr>
        <p:spPr>
          <a:xfrm>
            <a:off x="669882" y="952508"/>
            <a:ext cx="10852237" cy="5388907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1"/>
            </p:custDataLst>
          </p:nvPr>
        </p:nvSpPr>
        <p:spPr>
          <a:xfrm>
            <a:off x="879742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2"/>
            </p:custDataLst>
          </p:nvPr>
        </p:nvSpPr>
        <p:spPr>
          <a:xfrm>
            <a:off x="4116000" y="6349833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23"/>
            </p:custDataLst>
          </p:nvPr>
        </p:nvSpPr>
        <p:spPr>
          <a:xfrm>
            <a:off x="8610600" y="6349833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 userDrawn="1">
            <p:custDataLst>
              <p:tags r:id="rId2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400" b="1" u="none" strike="noStrike" kern="1200" cap="none" spc="2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幼圆" panose="020105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9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12.xml"/><Relationship Id="rId1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1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17.xml"/></Relationships>
</file>

<file path=ppt/slides/_rels/slide16.xml.rels><?xml version="1.0" encoding="UTF-8" standalone="yes"?>
<Relationships xmlns="http://schemas.openxmlformats.org/package/2006/relationships"><Relationship Id="rId9" Type="http://schemas.openxmlformats.org/officeDocument/2006/relationships/tags" Target="../tags/tag326.xml"/><Relationship Id="rId8" Type="http://schemas.openxmlformats.org/officeDocument/2006/relationships/tags" Target="../tags/tag325.xml"/><Relationship Id="rId7" Type="http://schemas.openxmlformats.org/officeDocument/2006/relationships/tags" Target="../tags/tag324.xml"/><Relationship Id="rId6" Type="http://schemas.openxmlformats.org/officeDocument/2006/relationships/tags" Target="../tags/tag323.xml"/><Relationship Id="rId5" Type="http://schemas.openxmlformats.org/officeDocument/2006/relationships/tags" Target="../tags/tag322.xml"/><Relationship Id="rId4" Type="http://schemas.openxmlformats.org/officeDocument/2006/relationships/tags" Target="../tags/tag321.xml"/><Relationship Id="rId3" Type="http://schemas.openxmlformats.org/officeDocument/2006/relationships/tags" Target="../tags/tag320.xml"/><Relationship Id="rId2" Type="http://schemas.openxmlformats.org/officeDocument/2006/relationships/tags" Target="../tags/tag319.xml"/><Relationship Id="rId12" Type="http://schemas.openxmlformats.org/officeDocument/2006/relationships/slideLayout" Target="../slideLayouts/slideLayout17.xml"/><Relationship Id="rId11" Type="http://schemas.openxmlformats.org/officeDocument/2006/relationships/tags" Target="../tags/tag328.xml"/><Relationship Id="rId10" Type="http://schemas.openxmlformats.org/officeDocument/2006/relationships/tags" Target="../tags/tag327.xml"/><Relationship Id="rId1" Type="http://schemas.openxmlformats.org/officeDocument/2006/relationships/tags" Target="../tags/tag3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9.xml"/><Relationship Id="rId1" Type="http://schemas.openxmlformats.org/officeDocument/2006/relationships/tags" Target="../tags/tag330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1.vml"/><Relationship Id="rId4" Type="http://schemas.openxmlformats.org/officeDocument/2006/relationships/slideLayout" Target="../slideLayouts/slideLayout8.xml"/><Relationship Id="rId3" Type="http://schemas.openxmlformats.org/officeDocument/2006/relationships/tags" Target="../tags/tag293.xml"/><Relationship Id="rId2" Type="http://schemas.openxmlformats.org/officeDocument/2006/relationships/image" Target="../media/image5.wmf"/><Relationship Id="rId1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294.xml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tags" Target="../tags/tag303.xml"/><Relationship Id="rId8" Type="http://schemas.openxmlformats.org/officeDocument/2006/relationships/tags" Target="../tags/tag302.xml"/><Relationship Id="rId7" Type="http://schemas.openxmlformats.org/officeDocument/2006/relationships/tags" Target="../tags/tag301.xml"/><Relationship Id="rId6" Type="http://schemas.openxmlformats.org/officeDocument/2006/relationships/tags" Target="../tags/tag300.xml"/><Relationship Id="rId5" Type="http://schemas.openxmlformats.org/officeDocument/2006/relationships/tags" Target="../tags/tag299.xml"/><Relationship Id="rId4" Type="http://schemas.openxmlformats.org/officeDocument/2006/relationships/tags" Target="../tags/tag298.xml"/><Relationship Id="rId3" Type="http://schemas.openxmlformats.org/officeDocument/2006/relationships/tags" Target="../tags/tag297.xml"/><Relationship Id="rId2" Type="http://schemas.openxmlformats.org/officeDocument/2006/relationships/tags" Target="../tags/tag296.xml"/><Relationship Id="rId12" Type="http://schemas.openxmlformats.org/officeDocument/2006/relationships/slideLayout" Target="../slideLayouts/slideLayout17.xml"/><Relationship Id="rId11" Type="http://schemas.openxmlformats.org/officeDocument/2006/relationships/tags" Target="../tags/tag305.xml"/><Relationship Id="rId10" Type="http://schemas.openxmlformats.org/officeDocument/2006/relationships/tags" Target="../tags/tag304.xml"/><Relationship Id="rId1" Type="http://schemas.openxmlformats.org/officeDocument/2006/relationships/tags" Target="../tags/tag29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0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0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0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310.xml"/><Relationship Id="rId1" Type="http://schemas.openxmlformats.org/officeDocument/2006/relationships/tags" Target="../tags/tag30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8.xml"/><Relationship Id="rId1" Type="http://schemas.openxmlformats.org/officeDocument/2006/relationships/tags" Target="../tags/tag3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 idx="13"/>
          </p:nvPr>
        </p:nvSpPr>
        <p:spPr>
          <a:xfrm>
            <a:off x="6633210" y="2286000"/>
            <a:ext cx="4949190" cy="2175510"/>
          </a:xfrm>
        </p:spPr>
        <p:txBody>
          <a:bodyPr>
            <a:normAutofit fontScale="90000"/>
          </a:bodyPr>
          <a:p>
            <a:pPr>
              <a:lnSpc>
                <a:spcPct val="200000"/>
              </a:lnSpc>
            </a:pPr>
            <a:r>
              <a:t>1</a:t>
            </a:r>
            <a:r>
              <a:rPr lang="en-US" altLang="zh-CN"/>
              <a:t>4</a:t>
            </a:r>
            <a:r>
              <a:t>0</a:t>
            </a:r>
            <a:r>
              <a:rPr lang="en-US" altLang="zh-CN"/>
              <a:t>3</a:t>
            </a:r>
            <a:br>
              <a:rPr lang="en-US" altLang="zh-CN"/>
            </a:br>
            <a:r>
              <a:t>欧姆定律的应用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221740" y="834390"/>
            <a:ext cx="992568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根据电路图连接实物图</a:t>
            </a:r>
            <a:endParaRPr lang="zh-CN" sz="2800">
              <a:latin typeface="方正小标宋_GBK" panose="02000000000000000000" charset="-122"/>
              <a:ea typeface="方正小标宋_GBK" panose="02000000000000000000" charset="-122"/>
            </a:endParaRPr>
          </a:p>
          <a:p>
            <a:pPr algn="ctr">
              <a:lnSpc>
                <a:spcPct val="200000"/>
              </a:lnSpc>
            </a:pPr>
            <a:endParaRPr lang="zh-CN" sz="2800"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53970" y="3023235"/>
            <a:ext cx="7083425" cy="315658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423035" y="2123440"/>
            <a:ext cx="5419090" cy="44297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133475" y="2465705"/>
            <a:ext cx="992568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进行实验、实验数据填入表格，在坐标图上描点连线</a:t>
            </a:r>
            <a:r>
              <a:rPr lang="en-US" altLang="zh-CN" sz="2800">
                <a:latin typeface="方正小标宋_GBK" panose="02000000000000000000" charset="-122"/>
                <a:ea typeface="方正小标宋_GBK" panose="02000000000000000000" charset="-122"/>
              </a:rPr>
              <a:t>……</a:t>
            </a:r>
            <a:endParaRPr lang="en-US" altLang="zh-CN" sz="2800"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133475" y="2521585"/>
            <a:ext cx="9925685" cy="169164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表格数据分析和处理、坐标图像特点分析</a:t>
            </a:r>
            <a:r>
              <a:rPr lang="en-US" altLang="zh-CN" sz="2800">
                <a:latin typeface="方正小标宋_GBK" panose="02000000000000000000" charset="-122"/>
                <a:ea typeface="方正小标宋_GBK" panose="02000000000000000000" charset="-122"/>
              </a:rPr>
              <a:t>……</a:t>
            </a:r>
            <a:endParaRPr lang="en-US" altLang="zh-CN" sz="2800">
              <a:latin typeface="方正小标宋_GBK" panose="02000000000000000000" charset="-122"/>
              <a:ea typeface="方正小标宋_GBK" panose="02000000000000000000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方正小标宋_GBK" panose="02000000000000000000" charset="-122"/>
                <a:ea typeface="方正小标宋_GBK" panose="02000000000000000000" charset="-122"/>
              </a:rPr>
              <a:t>灯泡阻值取哪个值？可否求平均值？</a:t>
            </a:r>
            <a:endParaRPr lang="zh-CN" altLang="en-US" sz="2400">
              <a:solidFill>
                <a:srgbClr val="FF0000"/>
              </a:solidFill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219200" y="1616710"/>
            <a:ext cx="9925685" cy="24301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表格数据分析和处理、坐标图像特点分析</a:t>
            </a:r>
            <a:r>
              <a:rPr lang="en-US" altLang="zh-CN" sz="2800">
                <a:latin typeface="方正小标宋_GBK" panose="02000000000000000000" charset="-122"/>
                <a:ea typeface="方正小标宋_GBK" panose="02000000000000000000" charset="-122"/>
              </a:rPr>
              <a:t>……</a:t>
            </a:r>
            <a:endParaRPr lang="en-US" altLang="zh-CN" sz="2800">
              <a:latin typeface="方正小标宋_GBK" panose="02000000000000000000" charset="-122"/>
              <a:ea typeface="方正小标宋_GBK" panose="02000000000000000000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方正小标宋_GBK" panose="02000000000000000000" charset="-122"/>
                <a:ea typeface="方正小标宋_GBK" panose="02000000000000000000" charset="-122"/>
              </a:rPr>
              <a:t>灯泡灯丝的电阻会随着温度的升高而增大；</a:t>
            </a:r>
            <a:endParaRPr lang="zh-CN" altLang="en-US" sz="2400">
              <a:solidFill>
                <a:srgbClr val="FF0000"/>
              </a:solidFill>
              <a:latin typeface="方正小标宋_GBK" panose="02000000000000000000" charset="-122"/>
              <a:ea typeface="方正小标宋_GBK" panose="02000000000000000000" charset="-122"/>
            </a:endParaRPr>
          </a:p>
          <a:p>
            <a:pPr algn="ctr">
              <a:lnSpc>
                <a:spcPct val="200000"/>
              </a:lnSpc>
            </a:pPr>
            <a:endParaRPr lang="zh-CN" altLang="en-US" sz="2400">
              <a:solidFill>
                <a:srgbClr val="FF0000"/>
              </a:solidFill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219200" y="1616710"/>
            <a:ext cx="992568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如果电流表坏了，加一个已经电阻</a:t>
            </a:r>
            <a:r>
              <a:rPr lang="en-US" altLang="zh-CN" sz="2800">
                <a:latin typeface="方正小标宋_GBK" panose="02000000000000000000" charset="-122"/>
                <a:ea typeface="方正小标宋_GBK" panose="02000000000000000000" charset="-122"/>
              </a:rPr>
              <a:t>R</a:t>
            </a:r>
            <a:r>
              <a:rPr lang="en-US" altLang="zh-CN" sz="2800" baseline="-25000">
                <a:latin typeface="方正小标宋_GBK" panose="02000000000000000000" charset="-122"/>
                <a:ea typeface="方正小标宋_GBK" panose="02000000000000000000" charset="-122"/>
              </a:rPr>
              <a:t>0</a:t>
            </a:r>
            <a:r>
              <a:rPr lang="zh-CN" altLang="en-US" sz="2800">
                <a:latin typeface="方正小标宋_GBK" panose="02000000000000000000" charset="-122"/>
                <a:ea typeface="方正小标宋_GBK" panose="02000000000000000000" charset="-122"/>
              </a:rPr>
              <a:t>，</a:t>
            </a:r>
            <a:r>
              <a:rPr lang="zh-CN" altLang="en-US" sz="2800">
                <a:latin typeface="方正小标宋_GBK" panose="02000000000000000000" charset="-122"/>
                <a:ea typeface="方正小标宋_GBK" panose="02000000000000000000" charset="-122"/>
              </a:rPr>
              <a:t>是否可以完成测量灯泡电阻的实验？</a:t>
            </a:r>
            <a:endParaRPr lang="en-US" altLang="zh-CN" sz="2800">
              <a:latin typeface="方正小标宋_GBK" panose="02000000000000000000" charset="-122"/>
              <a:ea typeface="方正小标宋_GBK" panose="02000000000000000000" charset="-122"/>
            </a:endParaRPr>
          </a:p>
          <a:p>
            <a:pPr algn="ctr">
              <a:lnSpc>
                <a:spcPct val="200000"/>
              </a:lnSpc>
            </a:pPr>
            <a:r>
              <a:rPr lang="zh-CN" altLang="en-US" sz="2400">
                <a:solidFill>
                  <a:srgbClr val="FF0000"/>
                </a:solidFill>
                <a:latin typeface="方正小标宋_GBK" panose="02000000000000000000" charset="-122"/>
                <a:ea typeface="方正小标宋_GBK" panose="02000000000000000000" charset="-122"/>
              </a:rPr>
              <a:t>等效替代法</a:t>
            </a:r>
            <a:endParaRPr lang="zh-CN" altLang="en-US" sz="2400">
              <a:solidFill>
                <a:srgbClr val="FF0000"/>
              </a:solidFill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219200" y="1616710"/>
            <a:ext cx="992568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如果电压表坏了，加一个已经电阻</a:t>
            </a:r>
            <a:r>
              <a:rPr lang="en-US" altLang="zh-CN" sz="2800">
                <a:latin typeface="方正小标宋_GBK" panose="02000000000000000000" charset="-122"/>
                <a:ea typeface="方正小标宋_GBK" panose="02000000000000000000" charset="-122"/>
              </a:rPr>
              <a:t>R</a:t>
            </a:r>
            <a:r>
              <a:rPr lang="en-US" altLang="zh-CN" sz="2800" baseline="-25000">
                <a:latin typeface="方正小标宋_GBK" panose="02000000000000000000" charset="-122"/>
                <a:ea typeface="方正小标宋_GBK" panose="02000000000000000000" charset="-122"/>
              </a:rPr>
              <a:t>0</a:t>
            </a:r>
            <a:r>
              <a:rPr lang="zh-CN" altLang="en-US" sz="2800">
                <a:latin typeface="方正小标宋_GBK" panose="02000000000000000000" charset="-122"/>
                <a:ea typeface="方正小标宋_GBK" panose="02000000000000000000" charset="-122"/>
              </a:rPr>
              <a:t>，</a:t>
            </a:r>
            <a:r>
              <a:rPr lang="zh-CN" altLang="en-US" sz="2800">
                <a:latin typeface="方正小标宋_GBK" panose="02000000000000000000" charset="-122"/>
                <a:ea typeface="方正小标宋_GBK" panose="02000000000000000000" charset="-122"/>
              </a:rPr>
              <a:t>是否可以完成测量灯泡电阻的实验？</a:t>
            </a:r>
            <a:endParaRPr lang="en-US" altLang="zh-CN" sz="2800">
              <a:latin typeface="方正小标宋_GBK" panose="02000000000000000000" charset="-122"/>
              <a:ea typeface="方正小标宋_GBK" panose="02000000000000000000" charset="-122"/>
            </a:endParaRPr>
          </a:p>
          <a:p>
            <a:pPr algn="ctr">
              <a:lnSpc>
                <a:spcPct val="200000"/>
              </a:lnSpc>
            </a:pPr>
            <a:endParaRPr lang="zh-CN" altLang="en-US" sz="2400">
              <a:solidFill>
                <a:srgbClr val="FF0000"/>
              </a:solidFill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>
                <a:latin typeface="+mn-ea"/>
                <a:ea typeface="+mn-ea"/>
              </a:rPr>
              <a:t>测量定值电阻（器）的电阻</a:t>
            </a:r>
            <a:endParaRPr lang="zh-CN" altLang="en-US" sz="4000">
              <a:latin typeface="+mn-ea"/>
              <a:ea typeface="+mn-ea"/>
            </a:endParaRPr>
          </a:p>
        </p:txBody>
      </p:sp>
      <p:sp>
        <p:nvSpPr>
          <p:cNvPr id="22" name="稻壳儿春秋广告/盗版必究"/>
          <p:cNvSpPr txBox="1"/>
          <p:nvPr>
            <p:custDataLst>
              <p:tags r:id="rId2"/>
            </p:custDataLst>
          </p:nvPr>
        </p:nvSpPr>
        <p:spPr>
          <a:xfrm>
            <a:off x="4965700" y="3110865"/>
            <a:ext cx="2482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44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01</a:t>
            </a:r>
            <a:endParaRPr kumimoji="0" lang="en-US" altLang="zh-CN" sz="4400" b="1" i="0" u="none" strike="noStrike" kern="1200" cap="none" spc="0" normalizeH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grpSp>
        <p:nvGrpSpPr>
          <p:cNvPr id="23" name="组合 22"/>
          <p:cNvGrpSpPr/>
          <p:nvPr>
            <p:custDataLst>
              <p:tags r:id="rId3"/>
            </p:custDataLst>
          </p:nvPr>
        </p:nvGrpSpPr>
        <p:grpSpPr>
          <a:xfrm>
            <a:off x="5067300" y="919480"/>
            <a:ext cx="2279650" cy="1948180"/>
            <a:chOff x="12720" y="1729"/>
            <a:chExt cx="3590" cy="3068"/>
          </a:xfrm>
        </p:grpSpPr>
        <p:sp>
          <p:nvSpPr>
            <p:cNvPr id="24" name="椭圆 23"/>
            <p:cNvSpPr/>
            <p:nvPr>
              <p:custDataLst>
                <p:tags r:id="rId4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>
              <p:custDataLst>
                <p:tags r:id="rId5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6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31" name="弧形 30"/>
            <p:cNvSpPr/>
            <p:nvPr>
              <p:custDataLst>
                <p:tags r:id="rId7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36" name="椭圆 35"/>
            <p:cNvSpPr/>
            <p:nvPr>
              <p:custDataLst>
                <p:tags r:id="rId8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37" name="椭圆 36"/>
            <p:cNvSpPr/>
            <p:nvPr>
              <p:custDataLst>
                <p:tags r:id="rId9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38" name="空心弧 37"/>
            <p:cNvSpPr/>
            <p:nvPr>
              <p:custDataLst>
                <p:tags r:id="rId10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  <p:custDataLst>
      <p:tags r:id="rId11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133475" y="2465705"/>
            <a:ext cx="992568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电路图及表格设计与测量灯泡电阻有什么不同之处</a:t>
            </a:r>
            <a:endParaRPr lang="zh-CN" sz="2800"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" name="PA-文本框 3"/>
          <p:cNvSpPr/>
          <p:nvPr/>
        </p:nvSpPr>
        <p:spPr>
          <a:xfrm>
            <a:off x="2162175" y="1857375"/>
            <a:ext cx="8903335" cy="1864995"/>
          </a:xfrm>
          <a:prstGeom prst="rect">
            <a:avLst/>
          </a:prstGeom>
        </p:spPr>
        <p:txBody>
          <a:bodyPr vert="horz" lIns="90000" tIns="46800" rIns="90000" bIns="46800" rtlCol="0" anchor="b" anchorCtr="0">
            <a:noAutofit/>
          </a:bodyPr>
          <a:p>
            <a:pPr lvl="0" algn="ctr">
              <a:buClrTx/>
              <a:buSzTx/>
              <a:buFontTx/>
            </a:pPr>
            <a:r>
              <a:rPr lang="zh-CN" altLang="en-US" sz="8000" b="1" dirty="0">
                <a:solidFill>
                  <a:schemeClr val="bg1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rPr>
              <a:t>有梦想，就有力量</a:t>
            </a:r>
            <a:endParaRPr lang="zh-CN" altLang="en-US" sz="8000" b="1">
              <a:solidFill>
                <a:schemeClr val="bg1"/>
              </a:solidFill>
              <a:uFillTx/>
              <a:latin typeface="Arial" panose="020B0604020202020204" pitchFamily="34" charset="0"/>
              <a:ea typeface="微软雅黑" panose="020B0503020204020204" pitchFamily="34" charset="-122"/>
              <a:cs typeface="+mj-cs"/>
              <a:sym typeface="+mn-ea"/>
            </a:endParaRPr>
          </a:p>
        </p:txBody>
      </p:sp>
      <p:sp>
        <p:nvSpPr>
          <p:cNvPr id="2" name="文本占位符 1"/>
          <p:cNvSpPr/>
          <p:nvPr>
            <p:ph type="body" sz="quarter" idx="13"/>
          </p:nvPr>
        </p:nvSpPr>
        <p:spPr/>
        <p:txBody>
          <a:bodyPr/>
          <a:p>
            <a:endParaRPr lang="zh-CN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entr" presetSubtype="0" decel="7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855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15*sin(rand(0-360)+0)+2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5*sin(rand(0-360)+0)+2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9" dur="998" fill="hold">
                                          <p:stCondLst>
                                            <p:cond delay="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" dur="998" fill="hold">
                                          <p:stCondLst>
                                            <p:cond delay="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500000" y="500000"/>
                                      <p:to x="100000" y="100000"/>
                                    </p:animScale>
                                    <p:anim to="" calcmode="lin" valueType="num">
                                      <p:cBhvr>
                                        <p:cTn id="11" dur="714" fill="hold">
                                          <p:stCondLst>
                                            <p:cond delay="2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-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to="" calcmode="lin" valueType="num">
                                      <p:cBhvr>
                                        <p:cTn id="12" dur="714" fill="hold">
                                          <p:stCondLst>
                                            <p:cond delay="28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3" name="组合 2"/>
          <p:cNvGrpSpPr/>
          <p:nvPr/>
        </p:nvGrpSpPr>
        <p:grpSpPr>
          <a:xfrm>
            <a:off x="2155190" y="2726690"/>
            <a:ext cx="8389620" cy="986155"/>
            <a:chOff x="2956" y="4279"/>
            <a:chExt cx="11907" cy="1553"/>
          </a:xfrm>
        </p:grpSpPr>
        <p:sp>
          <p:nvSpPr>
            <p:cNvPr id="7" name="文本框 6"/>
            <p:cNvSpPr txBox="1"/>
            <p:nvPr/>
          </p:nvSpPr>
          <p:spPr>
            <a:xfrm>
              <a:off x="2956" y="4645"/>
              <a:ext cx="11907" cy="82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p>
              <a:pPr algn="ctr"/>
              <a:r>
                <a:rPr lang="zh-CN" sz="2800">
                  <a:latin typeface="方正小标宋_GBK" panose="02000000000000000000" charset="-122"/>
                  <a:ea typeface="方正小标宋_GBK" panose="02000000000000000000" charset="-122"/>
                </a:rPr>
                <a:t>应用欧姆定律的变形公式                我们能做什么？</a:t>
              </a:r>
              <a:endParaRPr lang="zh-CN" sz="2800">
                <a:latin typeface="方正小标宋_GBK" panose="02000000000000000000" charset="-122"/>
                <a:ea typeface="方正小标宋_GBK" panose="02000000000000000000" charset="-122"/>
              </a:endParaRPr>
            </a:p>
          </p:txBody>
        </p:sp>
        <p:graphicFrame>
          <p:nvGraphicFramePr>
            <p:cNvPr id="2" name="对象 1">
              <a:hlinkClick r:id="" action="ppaction://ole?verb="/>
            </p:cNvPr>
            <p:cNvGraphicFramePr>
              <a:graphicFrameLocks noChangeAspect="1"/>
            </p:cNvGraphicFramePr>
            <p:nvPr/>
          </p:nvGraphicFramePr>
          <p:xfrm>
            <a:off x="8942" y="4279"/>
            <a:ext cx="1753" cy="1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" name="" r:id="rId1" imgW="444500" imgH="393700" progId="Equation.KSEE3">
                    <p:embed/>
                  </p:oleObj>
                </mc:Choice>
                <mc:Fallback>
                  <p:oleObj name="" r:id="rId1" imgW="444500" imgH="393700" progId="Equation.KSEE3">
                    <p:embed/>
                    <p:pic>
                      <p:nvPicPr>
                        <p:cNvPr id="0" name="图片 1024"/>
                        <p:cNvPicPr/>
                        <p:nvPr/>
                      </p:nvPicPr>
                      <p:blipFill>
                        <a:blip r:embed="rId2"/>
                        <a:stretch>
                          <a:fillRect/>
                        </a:stretch>
                      </p:blipFill>
                      <p:spPr>
                        <a:xfrm>
                          <a:off x="8942" y="4279"/>
                          <a:ext cx="1753" cy="155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custDataLst>
      <p:tags r:id="rId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351915" y="2814955"/>
            <a:ext cx="992568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00000"/>
              </a:lnSpc>
            </a:pPr>
            <a:r>
              <a:rPr lang="zh-CN" altLang="en-US" sz="2800">
                <a:latin typeface="方正小标宋_GBK" panose="02000000000000000000" charset="-122"/>
                <a:ea typeface="方正小标宋_GBK" panose="02000000000000000000" charset="-122"/>
              </a:rPr>
              <a:t>测</a:t>
            </a:r>
            <a:r>
              <a:rPr lang="zh-CN" altLang="en-US" sz="2800">
                <a:solidFill>
                  <a:srgbClr val="FF0000"/>
                </a:solidFill>
                <a:latin typeface="方正小标宋_GBK" panose="02000000000000000000" charset="-122"/>
                <a:ea typeface="方正小标宋_GBK" panose="02000000000000000000" charset="-122"/>
              </a:rPr>
              <a:t>灯泡</a:t>
            </a:r>
            <a:r>
              <a:rPr lang="zh-CN" altLang="en-US" sz="2800">
                <a:solidFill>
                  <a:schemeClr val="tx1"/>
                </a:solidFill>
                <a:latin typeface="方正小标宋_GBK" panose="02000000000000000000" charset="-122"/>
                <a:ea typeface="方正小标宋_GBK" panose="02000000000000000000" charset="-122"/>
              </a:rPr>
              <a:t>和</a:t>
            </a:r>
            <a:r>
              <a:rPr lang="zh-CN" altLang="en-US" sz="2800">
                <a:solidFill>
                  <a:srgbClr val="FF0000"/>
                </a:solidFill>
                <a:latin typeface="方正小标宋_GBK" panose="02000000000000000000" charset="-122"/>
                <a:ea typeface="方正小标宋_GBK" panose="02000000000000000000" charset="-122"/>
              </a:rPr>
              <a:t>定值电阻</a:t>
            </a:r>
            <a:r>
              <a:rPr lang="zh-CN" altLang="en-US" sz="2800">
                <a:latin typeface="方正小标宋_GBK" panose="02000000000000000000" charset="-122"/>
                <a:ea typeface="方正小标宋_GBK" panose="02000000000000000000" charset="-122"/>
              </a:rPr>
              <a:t>等用电器的电阻大小</a:t>
            </a:r>
            <a:endParaRPr lang="zh-CN" altLang="en-US" sz="2400"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" name="标题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r>
              <a:rPr lang="zh-CN" altLang="en-US" sz="4000">
                <a:latin typeface="+mn-ea"/>
                <a:ea typeface="+mn-ea"/>
              </a:rPr>
              <a:t>测量灯泡（灯丝）的电阻</a:t>
            </a:r>
            <a:endParaRPr lang="zh-CN" altLang="en-US" sz="4000">
              <a:latin typeface="+mn-ea"/>
              <a:ea typeface="+mn-ea"/>
            </a:endParaRPr>
          </a:p>
        </p:txBody>
      </p:sp>
      <p:sp>
        <p:nvSpPr>
          <p:cNvPr id="22" name="稻壳儿春秋广告/盗版必究"/>
          <p:cNvSpPr txBox="1"/>
          <p:nvPr>
            <p:custDataLst>
              <p:tags r:id="rId2"/>
            </p:custDataLst>
          </p:nvPr>
        </p:nvSpPr>
        <p:spPr>
          <a:xfrm>
            <a:off x="4965700" y="3110865"/>
            <a:ext cx="2482850" cy="768350"/>
          </a:xfrm>
          <a:prstGeom prst="rect">
            <a:avLst/>
          </a:prstGeom>
          <a:noFill/>
        </p:spPr>
        <p:txBody>
          <a:bodyPr wrap="square" rtlCol="0">
            <a:normAutofit/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kumimoji="0" lang="en-US" altLang="zh-CN" sz="4400" b="1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幼圆" panose="02010509060101010101" pitchFamily="49" charset="-122"/>
                <a:cs typeface="+mn-cs"/>
              </a:rPr>
              <a:t>01</a:t>
            </a:r>
            <a:endParaRPr kumimoji="0" lang="en-US" altLang="zh-CN" sz="4400" b="1" i="0" u="none" strike="noStrike" kern="1200" cap="none" spc="0" normalizeH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幼圆" panose="02010509060101010101" pitchFamily="49" charset="-122"/>
              <a:cs typeface="+mn-cs"/>
            </a:endParaRPr>
          </a:p>
        </p:txBody>
      </p:sp>
      <p:grpSp>
        <p:nvGrpSpPr>
          <p:cNvPr id="23" name="组合 22"/>
          <p:cNvGrpSpPr/>
          <p:nvPr>
            <p:custDataLst>
              <p:tags r:id="rId3"/>
            </p:custDataLst>
          </p:nvPr>
        </p:nvGrpSpPr>
        <p:grpSpPr>
          <a:xfrm>
            <a:off x="5067300" y="919480"/>
            <a:ext cx="2279650" cy="1948180"/>
            <a:chOff x="12720" y="1729"/>
            <a:chExt cx="3590" cy="3068"/>
          </a:xfrm>
        </p:grpSpPr>
        <p:sp>
          <p:nvSpPr>
            <p:cNvPr id="24" name="椭圆 23"/>
            <p:cNvSpPr/>
            <p:nvPr>
              <p:custDataLst>
                <p:tags r:id="rId4"/>
              </p:custDataLst>
            </p:nvPr>
          </p:nvSpPr>
          <p:spPr>
            <a:xfrm>
              <a:off x="13119" y="2143"/>
              <a:ext cx="2654" cy="2654"/>
            </a:xfrm>
            <a:prstGeom prst="ellipse">
              <a:avLst/>
            </a:prstGeom>
            <a:solidFill>
              <a:srgbClr val="BDD7EE"/>
            </a:solidFill>
            <a:ln>
              <a:solidFill>
                <a:srgbClr val="2E75B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25" name="椭圆 24"/>
            <p:cNvSpPr/>
            <p:nvPr>
              <p:custDataLst>
                <p:tags r:id="rId5"/>
              </p:custDataLst>
            </p:nvPr>
          </p:nvSpPr>
          <p:spPr>
            <a:xfrm>
              <a:off x="13281" y="3255"/>
              <a:ext cx="373" cy="373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26" name="椭圆 25"/>
            <p:cNvSpPr/>
            <p:nvPr>
              <p:custDataLst>
                <p:tags r:id="rId6"/>
              </p:custDataLst>
            </p:nvPr>
          </p:nvSpPr>
          <p:spPr>
            <a:xfrm>
              <a:off x="15252" y="3971"/>
              <a:ext cx="258" cy="258"/>
            </a:xfrm>
            <a:prstGeom prst="ellipse">
              <a:avLst/>
            </a:prstGeom>
            <a:solidFill>
              <a:srgbClr val="93ABD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31" name="弧形 30"/>
            <p:cNvSpPr/>
            <p:nvPr>
              <p:custDataLst>
                <p:tags r:id="rId7"/>
              </p:custDataLst>
            </p:nvPr>
          </p:nvSpPr>
          <p:spPr>
            <a:xfrm rot="3360000">
              <a:off x="13681" y="1629"/>
              <a:ext cx="1668" cy="3591"/>
            </a:xfrm>
            <a:prstGeom prst="arc">
              <a:avLst>
                <a:gd name="adj1" fmla="val 14300851"/>
                <a:gd name="adj2" fmla="val 6698963"/>
              </a:avLst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36" name="椭圆 35"/>
            <p:cNvSpPr/>
            <p:nvPr>
              <p:custDataLst>
                <p:tags r:id="rId8"/>
              </p:custDataLst>
            </p:nvPr>
          </p:nvSpPr>
          <p:spPr>
            <a:xfrm>
              <a:off x="14855" y="1729"/>
              <a:ext cx="373" cy="373"/>
            </a:xfrm>
            <a:prstGeom prst="ellipse">
              <a:avLst/>
            </a:prstGeom>
            <a:noFill/>
            <a:ln w="28575">
              <a:solidFill>
                <a:srgbClr val="2E75B6"/>
              </a:solidFill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37" name="椭圆 36"/>
            <p:cNvSpPr/>
            <p:nvPr>
              <p:custDataLst>
                <p:tags r:id="rId9"/>
              </p:custDataLst>
            </p:nvPr>
          </p:nvSpPr>
          <p:spPr>
            <a:xfrm>
              <a:off x="14925" y="1762"/>
              <a:ext cx="309" cy="309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latin typeface="Arial" panose="020B0604020202020204" pitchFamily="34" charset="0"/>
              </a:endParaRPr>
            </a:p>
          </p:txBody>
        </p:sp>
        <p:sp>
          <p:nvSpPr>
            <p:cNvPr id="38" name="空心弧 37"/>
            <p:cNvSpPr/>
            <p:nvPr>
              <p:custDataLst>
                <p:tags r:id="rId10"/>
              </p:custDataLst>
            </p:nvPr>
          </p:nvSpPr>
          <p:spPr>
            <a:xfrm>
              <a:off x="13477" y="2266"/>
              <a:ext cx="2125" cy="2125"/>
            </a:xfrm>
            <a:prstGeom prst="blockArc">
              <a:avLst>
                <a:gd name="adj1" fmla="val 16013106"/>
                <a:gd name="adj2" fmla="val 20657874"/>
                <a:gd name="adj3" fmla="val 6616"/>
              </a:avLst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p>
              <a:pPr algn="ctr"/>
              <a:endParaRPr lang="zh-CN" altLang="en-US" baseline="0">
                <a:solidFill>
                  <a:schemeClr val="tx1"/>
                </a:solidFill>
                <a:latin typeface="Arial" panose="020B0604020202020204" pitchFamily="34" charset="0"/>
              </a:endParaRPr>
            </a:p>
          </p:txBody>
        </p:sp>
      </p:grpSp>
    </p:spTree>
    <p:custDataLst>
      <p:tags r:id="rId1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238250" y="1570355"/>
            <a:ext cx="9925685" cy="267652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根据公式，测量灯泡的电阻需要先测量哪些物理量？</a:t>
            </a:r>
            <a:endParaRPr lang="zh-CN" sz="2800">
              <a:latin typeface="方正小标宋_GBK" panose="02000000000000000000" charset="-122"/>
              <a:ea typeface="方正小标宋_GBK" panose="02000000000000000000" charset="-122"/>
            </a:endParaRPr>
          </a:p>
          <a:p>
            <a:pPr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分别需要什么测量工具？</a:t>
            </a:r>
            <a:endParaRPr lang="zh-CN" sz="2800">
              <a:latin typeface="方正小标宋_GBK" panose="02000000000000000000" charset="-122"/>
              <a:ea typeface="方正小标宋_GBK" panose="02000000000000000000" charset="-122"/>
            </a:endParaRPr>
          </a:p>
          <a:p>
            <a:pPr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此实验的名称：</a:t>
            </a:r>
            <a:r>
              <a:rPr lang="zh-CN" sz="2800">
                <a:solidFill>
                  <a:srgbClr val="FF0000"/>
                </a:solidFill>
                <a:latin typeface="方正小标宋_GBK" panose="02000000000000000000" charset="-122"/>
                <a:ea typeface="方正小标宋_GBK" panose="02000000000000000000" charset="-122"/>
              </a:rPr>
              <a:t>伏安法测电阻</a:t>
            </a:r>
            <a:endParaRPr lang="zh-CN" sz="2800">
              <a:solidFill>
                <a:srgbClr val="FF0000"/>
              </a:solidFill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133475" y="2465705"/>
            <a:ext cx="992568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根据公式及选择的器材，画出电路图</a:t>
            </a:r>
            <a:endParaRPr lang="zh-CN" sz="2800"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243330" y="2196465"/>
            <a:ext cx="992568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表格如何设计？</a:t>
            </a:r>
            <a:endParaRPr lang="zh-CN" sz="2800">
              <a:latin typeface="方正小标宋_GBK" panose="02000000000000000000" charset="-122"/>
              <a:ea typeface="方正小标宋_GBK" panose="02000000000000000000" charset="-122"/>
            </a:endParaRPr>
          </a:p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通过表格设计和器材，实验方案有什么不足？</a:t>
            </a:r>
            <a:endParaRPr lang="zh-CN" sz="2800"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223010" y="1287780"/>
            <a:ext cx="9925685" cy="18148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试着表述滑动变阻器在此实验中的作用？</a:t>
            </a:r>
            <a:endParaRPr lang="zh-CN" sz="2800">
              <a:latin typeface="方正小标宋_GBK" panose="02000000000000000000" charset="-122"/>
              <a:ea typeface="方正小标宋_GBK" panose="02000000000000000000" charset="-122"/>
            </a:endParaRPr>
          </a:p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回顾滑阻不同实验中的不同作用</a:t>
            </a:r>
            <a:endParaRPr lang="zh-CN" sz="2800"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  <p:graphicFrame>
        <p:nvGraphicFramePr>
          <p:cNvPr id="2" name="表格 1"/>
          <p:cNvGraphicFramePr/>
          <p:nvPr>
            <p:custDataLst>
              <p:tags r:id="rId1"/>
            </p:custDataLst>
          </p:nvPr>
        </p:nvGraphicFramePr>
        <p:xfrm>
          <a:off x="912495" y="3686810"/>
          <a:ext cx="1036701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7605"/>
                <a:gridCol w="1500505"/>
                <a:gridCol w="5168900"/>
              </a:tblGrid>
              <a:tr h="53086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实验名称 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研究对象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滑阻作用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53086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欧姆定律（探究电流与电压关系）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定值电阻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改变定值电阻两端的电压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53086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欧姆定律（探究电流与电阻关系）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定值电阻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保持定值电阻两端的电压不变</a:t>
                      </a:r>
                      <a:endParaRPr lang="zh-CN" altLang="en-US"/>
                    </a:p>
                  </a:txBody>
                  <a:tcPr anchor="ctr" anchorCtr="0"/>
                </a:tc>
              </a:tr>
              <a:tr h="53086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伏安法测电阻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灯泡</a:t>
                      </a:r>
                      <a:endParaRPr lang="zh-CN" altLang="en-US"/>
                    </a:p>
                  </a:txBody>
                  <a:tcPr anchor="ctr" anchorCtr="0"/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/>
                        <a:t>改变灯泡的电流和电压，进行多次实验</a:t>
                      </a:r>
                      <a:endParaRPr lang="zh-CN" altLang="en-US"/>
                    </a:p>
                  </a:txBody>
                  <a:tcPr anchor="ctr" anchorCtr="0"/>
                </a:tc>
              </a:tr>
            </a:tbl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文本框 6"/>
          <p:cNvSpPr txBox="1"/>
          <p:nvPr/>
        </p:nvSpPr>
        <p:spPr>
          <a:xfrm>
            <a:off x="1133475" y="2465705"/>
            <a:ext cx="9925685" cy="9531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algn="ctr">
              <a:lnSpc>
                <a:spcPct val="200000"/>
              </a:lnSpc>
            </a:pPr>
            <a:r>
              <a:rPr lang="zh-CN" sz="2800">
                <a:latin typeface="方正小标宋_GBK" panose="02000000000000000000" charset="-122"/>
                <a:ea typeface="方正小标宋_GBK" panose="02000000000000000000" charset="-122"/>
              </a:rPr>
              <a:t>重新设计电路图及表格设计</a:t>
            </a:r>
            <a:endParaRPr lang="zh-CN" sz="2800"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0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1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1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1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1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1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1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2**"/>
  <p:tag name="KSO_WM_UNIT_LAYERLEVEL" val="1"/>
  <p:tag name="KSO_WM_TAG_VERSION" val="1.0"/>
  <p:tag name="KSO_WM_BEAUTIFY_FLAG" val="#wm#"/>
  <p:tag name="KSO_WM_SLIDE_BACKGROUND_TYPE" val="general"/>
  <p:tag name="KSO_WM_SLIDE_BK_DARK_LIGHT" val="2"/>
</p:tagLst>
</file>

<file path=ppt/tags/tag1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3*i*1"/>
  <p:tag name="KSO_WM_UNIT_BK_DARK_LIGHT" val="2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1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  <p:tag name="KSO_WM_SLIDE_BACKGROUND_TYPE" val="frame"/>
  <p:tag name="KSO_WM_SLIDE_BK_DARK_LIGHT" val="2"/>
</p:tagLst>
</file>

<file path=ppt/tags/tag202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3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4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5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6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7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8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09.xml><?xml version="1.0" encoding="utf-8"?>
<p:tagLst xmlns:p="http://schemas.openxmlformats.org/presentationml/2006/main">
  <p:tag name="KSO_WM_SLIDE_BACKGROUND_TYPE" val="frame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3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4*i*1"/>
  <p:tag name="KSO_WM_UNIT_BK_DARK_LIGHT" val="2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4**"/>
  <p:tag name="KSO_WM_UNIT_LAYERLEVEL" val="1"/>
  <p:tag name="KSO_WM_TAG_VERSION" val="1.0"/>
  <p:tag name="KSO_WM_BEAUTIFY_FLAG" val="#wm#"/>
  <p:tag name="KSO_WM_SLIDE_BACKGROUND_TYPE" val="leftRight"/>
  <p:tag name="KSO_WM_SLIDE_BK_DARK_LIGHT" val="2"/>
</p:tagLst>
</file>

<file path=ppt/tags/tag2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5*i*1"/>
  <p:tag name="KSO_WM_UNIT_BK_DARK_LIGHT" val="2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5**"/>
  <p:tag name="KSO_WM_UNIT_LAYERLEVEL" val="1"/>
  <p:tag name="KSO_WM_TAG_VERSION" val="1.0"/>
  <p:tag name="KSO_WM_BEAUTIFY_FLAG" val="#wm#"/>
  <p:tag name="KSO_WM_SLIDE_BACKGROUND_TYPE" val="topBottom"/>
  <p:tag name="KSO_WM_SLIDE_BK_DARK_LIGHT" val="2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6*i*1"/>
  <p:tag name="KSO_WM_UNIT_BK_DARK_LIGHT" val="2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41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42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43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44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45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46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47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48.xml><?xml version="1.0" encoding="utf-8"?>
<p:tagLst xmlns:p="http://schemas.openxmlformats.org/presentationml/2006/main">
  <p:tag name="KSO_WM_SLIDE_BACKGROUND_TYPE" val="bottomTop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</p:tagLst>
</file>

<file path=ppt/tags/tag2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6**"/>
  <p:tag name="KSO_WM_UNIT_LAYERLEVEL" val="1"/>
  <p:tag name="KSO_WM_TAG_VERSION" val="1.0"/>
  <p:tag name="KSO_WM_BEAUTIFY_FLAG" val="#wm#"/>
  <p:tag name="KSO_WM_SLIDE_BACKGROUND_TYPE" val="bottomTop"/>
  <p:tag name="KSO_WM_SLIDE_BK_DARK_LIGHT" val="2"/>
</p:tagLst>
</file>

<file path=ppt/tags/tag2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7*i*1"/>
  <p:tag name="KSO_WM_UNIT_BK_DARK_LIGHT" val="2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7**"/>
  <p:tag name="KSO_WM_UNIT_LAYERLEVEL" val="1"/>
  <p:tag name="KSO_WM_TAG_VERSION" val="1.0"/>
  <p:tag name="KSO_WM_BEAUTIFY_FLAG" val="#wm#"/>
  <p:tag name="KSO_WM_SLIDE_BACKGROUND_TYPE" val="navigation"/>
  <p:tag name="KSO_WM_SLIDE_BK_DARK_LIGHT" val="2"/>
</p:tagLst>
</file>

<file path=ppt/tags/tag2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SUBTYPE" val="h"/>
  <p:tag name="KSO_WM_UNIT_TYPE" val="i"/>
  <p:tag name="KSO_WM_UNIT_INDEX" val="1"/>
  <p:tag name="KSO_WM_UNIT_ID" val="_18*i*1"/>
  <p:tag name="KSO_WM_UNIT_BK_DARK_LIGHT" val="2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73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4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5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6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7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8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79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0.xml><?xml version="1.0" encoding="utf-8"?>
<p:tagLst xmlns:p="http://schemas.openxmlformats.org/presentationml/2006/main">
  <p:tag name="KSO_WM_SLIDE_BACKGROUND_TYPE" val="belt"/>
  <p:tag name="KSO_WM_SLIDE_BK_DARK_LIGHT" val="2"/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</p:tagLst>
</file>

<file path=ppt/tags/tag2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8**"/>
  <p:tag name="KSO_WM_UNIT_LAYERLEVEL" val="1"/>
  <p:tag name="KSO_WM_TAG_VERSION" val="1.0"/>
  <p:tag name="KSO_WM_BEAUTIFY_FLAG" val="#wm#"/>
  <p:tag name="KSO_WM_SLIDE_BACKGROUND_TYPE" val="belt"/>
  <p:tag name="KSO_WM_SLIDE_BK_DARK_LIGHT" val="2"/>
</p:tagLst>
</file>

<file path=ppt/tags/tag2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814"/>
</p:tagLst>
</file>

<file path=ppt/tags/tag2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2814"/>
</p:tagLst>
</file>

<file path=ppt/tags/tag2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291.xml><?xml version="1.0" encoding="utf-8"?>
<p:tagLst xmlns:p="http://schemas.openxmlformats.org/presentationml/2006/main">
  <p:tag name="KSO_WM_TEMPLATE_SUBCATEGORY" val="0"/>
  <p:tag name="KSO_WM_TEMPLATE_MASTER_TYPE" val="1"/>
  <p:tag name="KSO_WM_TEMPLATE_COLOR_TYPE" val="1"/>
  <p:tag name="KSO_WM_TEMPLATE_MASTER_THUMB_INDEX" val="12"/>
  <p:tag name="KSO_WM_TAG_VERSION" val="1.0"/>
  <p:tag name="KSO_WM_BEAUTIFY_FLAG" val="#wm#"/>
  <p:tag name="KSO_WM_TEMPLATE_CATEGORY" val="custom"/>
  <p:tag name="KSO_WM_TEMPLATE_INDEX" val="20202814"/>
  <p:tag name="KSO_WM_TEMPLATE_THUMBS_INDEX" val="1、4、7、8、9、10、11、12、13、14、15"/>
</p:tagLst>
</file>

<file path=ppt/tags/tag29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29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29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295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814_7*a*1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296.xml><?xml version="1.0" encoding="utf-8"?>
<p:tagLst xmlns:p="http://schemas.openxmlformats.org/presentationml/2006/main">
  <p:tag name="KSO_WM_UNIT_PRESET_TEXT" val="PART 01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814_7*e*1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2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814_7*i*1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2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02814_7*i*2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2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custom20202814_7*i*3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0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custom20202814_7*i*4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0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custom20202814_7*i*5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0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custom20202814_7*i*6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0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custom20202814_7*i*7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0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custom20202814_7*i*8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05.xml><?xml version="1.0" encoding="utf-8"?>
<p:tagLst xmlns:p="http://schemas.openxmlformats.org/presentationml/2006/main">
  <p:tag name="KSO_WM_BEAUTIFY_FLAG" val="#wm#"/>
  <p:tag name="KSO_WM_TEMPLATE_CATEGORY" val="custom"/>
  <p:tag name="KSO_WM_TEMPLATE_INDEX" val="20202814"/>
  <p:tag name="KSO_WM_SLIDE_ID" val="custom20202814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SLIDE_LAYOUT" val="a_b_e"/>
  <p:tag name="KSO_WM_SLIDE_LAYOUT_CNT" val="1_1_1"/>
  <p:tag name="KSO_WM_SPECIAL_SOURCE" val="bdnull"/>
</p:tagLst>
</file>

<file path=ppt/tags/tag30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0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08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09.xml><?xml version="1.0" encoding="utf-8"?>
<p:tagLst xmlns:p="http://schemas.openxmlformats.org/presentationml/2006/main">
  <p:tag name="KSO_WM_UNIT_TABLE_BEAUTIFY" val="smartTable{600dc60d-2e63-440b-a0ad-db0fcc93beac}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11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12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13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14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15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16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17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18.xml><?xml version="1.0" encoding="utf-8"?>
<p:tagLst xmlns:p="http://schemas.openxmlformats.org/presentationml/2006/main">
  <p:tag name="KSO_WM_UNIT_ISCONTENTSTITLE" val="0"/>
  <p:tag name="KSO_WM_UNIT_PRESET_TEXT" val="单击此处添加标题"/>
  <p:tag name="KSO_WM_UNIT_NOCLEAR" val="0"/>
  <p:tag name="KSO_WM_UNIT_VALUE" val="14"/>
  <p:tag name="KSO_WM_UNIT_HIGHLIGHT" val="0"/>
  <p:tag name="KSO_WM_UNIT_COMPATIBLE" val="0"/>
  <p:tag name="KSO_WM_UNIT_DIAGRAM_ISNUMVISUAL" val="0"/>
  <p:tag name="KSO_WM_UNIT_DIAGRAM_ISREFERUNIT" val="0"/>
  <p:tag name="KSO_WM_UNIT_TYPE" val="a"/>
  <p:tag name="KSO_WM_UNIT_INDEX" val="1"/>
  <p:tag name="KSO_WM_UNIT_ID" val="custom20202814_7*a*1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19.xml><?xml version="1.0" encoding="utf-8"?>
<p:tagLst xmlns:p="http://schemas.openxmlformats.org/presentationml/2006/main">
  <p:tag name="KSO_WM_UNIT_PRESET_TEXT" val="PART 01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UNIT_TYPE" val="e"/>
  <p:tag name="KSO_WM_UNIT_INDEX" val="1"/>
  <p:tag name="KSO_WM_UNIT_ID" val="custom20202814_7*e*1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1"/>
  <p:tag name="KSO_WM_UNIT_ID" val="custom20202814_7*i*1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2"/>
  <p:tag name="KSO_WM_UNIT_ID" val="custom20202814_7*i*2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3"/>
  <p:tag name="KSO_WM_UNIT_ID" val="custom20202814_7*i*3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4"/>
  <p:tag name="KSO_WM_UNIT_ID" val="custom20202814_7*i*4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5"/>
  <p:tag name="KSO_WM_UNIT_ID" val="custom20202814_7*i*5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6"/>
  <p:tag name="KSO_WM_UNIT_ID" val="custom20202814_7*i*6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7"/>
  <p:tag name="KSO_WM_UNIT_ID" val="custom20202814_7*i*7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TYPE" val="i"/>
  <p:tag name="KSO_WM_UNIT_INDEX" val="8"/>
  <p:tag name="KSO_WM_UNIT_ID" val="custom20202814_7*i*8"/>
  <p:tag name="KSO_WM_TEMPLATE_CATEGORY" val="custom"/>
  <p:tag name="KSO_WM_TEMPLATE_INDEX" val="20202814"/>
  <p:tag name="KSO_WM_UNIT_LAYERLEVEL" val="1"/>
  <p:tag name="KSO_WM_TAG_VERSION" val="1.0"/>
  <p:tag name="KSO_WM_BEAUTIFY_FLAG" val="#wm#"/>
</p:tagLst>
</file>

<file path=ppt/tags/tag328.xml><?xml version="1.0" encoding="utf-8"?>
<p:tagLst xmlns:p="http://schemas.openxmlformats.org/presentationml/2006/main">
  <p:tag name="KSO_WM_BEAUTIFY_FLAG" val="#wm#"/>
  <p:tag name="KSO_WM_TEMPLATE_CATEGORY" val="custom"/>
  <p:tag name="KSO_WM_TEMPLATE_INDEX" val="20202814"/>
  <p:tag name="KSO_WM_SLIDE_ID" val="custom20202814_7"/>
  <p:tag name="KSO_WM_TEMPLATE_SUBCATEGORY" val="0"/>
  <p:tag name="KSO_WM_TEMPLATE_MASTER_TYPE" val="1"/>
  <p:tag name="KSO_WM_TEMPLATE_COLOR_TYPE" val="1"/>
  <p:tag name="KSO_WM_SLIDE_TYPE" val="sectionTitle"/>
  <p:tag name="KSO_WM_SLIDE_SUBTYPE" val="pureTxt"/>
  <p:tag name="KSO_WM_SLIDE_ITEM_CNT" val="0"/>
  <p:tag name="KSO_WM_SLIDE_INDEX" val="7"/>
  <p:tag name="KSO_WM_TAG_VERSION" val="1.0"/>
  <p:tag name="KSO_WM_SLIDE_LAYOUT" val="a_b_e"/>
  <p:tag name="KSO_WM_SLIDE_LAYOUT_CNT" val="1_1_1"/>
  <p:tag name="KSO_WM_SPECIAL_SOURCE" val="bdnull"/>
</p:tagLst>
</file>

<file path=ppt/tags/tag329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0.xml><?xml version="1.0" encoding="utf-8"?>
<p:tagLst xmlns:p="http://schemas.openxmlformats.org/presentationml/2006/main">
  <p:tag name="KSO_WM_BEAUTIFY_FLAG" val="#wm#"/>
  <p:tag name="KSO_WM_TEMPLATE_CATEGORY" val="custom"/>
  <p:tag name="KSO_WM_TEMPLATE_INDEX" val="20205081"/>
  <p:tag name="KSO_WM_SPECIAL_SOURCE" val="bdnull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SLIDE_BACKGROUND_MASK_FLAG" val="1"/>
  <p:tag name="KSO_WM_UNIT_HIGHLIGHT" val="0"/>
  <p:tag name="KSO_WM_UNIT_COMPATIBLE" val="0"/>
  <p:tag name="KSO_WM_UNIT_DIAGRAM_ISNUMVISUAL" val="0"/>
  <p:tag name="KSO_WM_UNIT_DIAGRAM_ISREFERUNIT" val="0"/>
  <p:tag name="KSO_WM_UNIT_TYPE" val="y"/>
  <p:tag name="KSO_WM_UNIT_INDEX" val="1"/>
  <p:tag name="KSO_WM_UNIT_ID" val="_1*y*1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3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7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  <p:tag name="KSO_WM_SLIDE_BACKGROUND_MASK_FLAG" val="1"/>
</p:tagLst>
</file>

<file path=ppt/tags/tag8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9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​​">
  <a:themeElements>
    <a:clrScheme name="">
      <a:dk1>
        <a:srgbClr val="000000"/>
      </a:dk1>
      <a:lt1>
        <a:srgbClr val="FFFFFF"/>
      </a:lt1>
      <a:dk2>
        <a:srgbClr val="F8F8F8"/>
      </a:dk2>
      <a:lt2>
        <a:srgbClr val="FFFFFF"/>
      </a:lt2>
      <a:accent1>
        <a:srgbClr val="BCD6ED"/>
      </a:accent1>
      <a:accent2>
        <a:srgbClr val="BCC2ED"/>
      </a:accent2>
      <a:accent3>
        <a:srgbClr val="C9BCED"/>
      </a:accent3>
      <a:accent4>
        <a:srgbClr val="DDBCED"/>
      </a:accent4>
      <a:accent5>
        <a:srgbClr val="EDBCEA"/>
      </a:accent5>
      <a:accent6>
        <a:srgbClr val="EDBCD6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537</Words>
  <Application>WPS 演示</Application>
  <PresentationFormat>宽屏</PresentationFormat>
  <Paragraphs>74</Paragraphs>
  <Slides>18</Slides>
  <Notes>4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33" baseType="lpstr">
      <vt:lpstr>Arial</vt:lpstr>
      <vt:lpstr>宋体</vt:lpstr>
      <vt:lpstr>Wingdings</vt:lpstr>
      <vt:lpstr>微软雅黑</vt:lpstr>
      <vt:lpstr>Wingdings</vt:lpstr>
      <vt:lpstr>隶书</vt:lpstr>
      <vt:lpstr>华文中宋</vt:lpstr>
      <vt:lpstr>幼圆</vt:lpstr>
      <vt:lpstr>汉仪乐喵体W</vt:lpstr>
      <vt:lpstr>方正小标宋_GBK</vt:lpstr>
      <vt:lpstr>Arial Unicode MS</vt:lpstr>
      <vt:lpstr>Calibri</vt:lpstr>
      <vt:lpstr>Office 主题​​</vt:lpstr>
      <vt:lpstr>1_Office 主题​​</vt:lpstr>
      <vt:lpstr>Equation.KSEE3</vt:lpstr>
      <vt:lpstr>1403 欧姆定律的应用</vt:lpstr>
      <vt:lpstr>PowerPoint 演示文稿</vt:lpstr>
      <vt:lpstr>PowerPoint 演示文稿</vt:lpstr>
      <vt:lpstr>测量灯泡（灯丝）的电阻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测量灯泡（灯丝）的电阻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xiongsongyan</cp:lastModifiedBy>
  <cp:revision>178</cp:revision>
  <dcterms:created xsi:type="dcterms:W3CDTF">2019-06-19T02:08:00Z</dcterms:created>
  <dcterms:modified xsi:type="dcterms:W3CDTF">2020-11-02T09:03:40Z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2052-11.1.0.10069</vt:lpwstr>
  </property>
</Properties>
</file>